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308" r:id="rId5"/>
    <p:sldId id="262" r:id="rId6"/>
    <p:sldId id="263" r:id="rId7"/>
    <p:sldId id="264" r:id="rId8"/>
    <p:sldId id="296" r:id="rId9"/>
    <p:sldId id="265" r:id="rId10"/>
    <p:sldId id="266" r:id="rId11"/>
    <p:sldId id="269" r:id="rId12"/>
    <p:sldId id="267" r:id="rId13"/>
    <p:sldId id="268" r:id="rId14"/>
    <p:sldId id="270" r:id="rId15"/>
    <p:sldId id="271" r:id="rId16"/>
    <p:sldId id="273" r:id="rId17"/>
    <p:sldId id="274" r:id="rId18"/>
    <p:sldId id="275" r:id="rId19"/>
    <p:sldId id="277" r:id="rId20"/>
    <p:sldId id="278" r:id="rId21"/>
    <p:sldId id="279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9" r:id="rId30"/>
    <p:sldId id="290" r:id="rId31"/>
    <p:sldId id="292" r:id="rId32"/>
    <p:sldId id="293" r:id="rId33"/>
    <p:sldId id="294" r:id="rId34"/>
    <p:sldId id="295" r:id="rId35"/>
    <p:sldId id="297" r:id="rId36"/>
    <p:sldId id="260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9">
          <p15:clr>
            <a:srgbClr val="A4A3A4"/>
          </p15:clr>
        </p15:guide>
        <p15:guide id="2" pos="54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86486" autoAdjust="0"/>
  </p:normalViewPr>
  <p:slideViewPr>
    <p:cSldViewPr snapToGrid="0" snapToObjects="1">
      <p:cViewPr varScale="1">
        <p:scale>
          <a:sx n="59" d="100"/>
          <a:sy n="59" d="100"/>
        </p:scale>
        <p:origin x="1632" y="60"/>
      </p:cViewPr>
      <p:guideLst>
        <p:guide orient="horz" pos="479"/>
        <p:guide pos="5424"/>
      </p:guideLst>
    </p:cSldViewPr>
  </p:slideViewPr>
  <p:outlineViewPr>
    <p:cViewPr>
      <p:scale>
        <a:sx n="33" d="100"/>
        <a:sy n="33" d="100"/>
      </p:scale>
      <p:origin x="0" y="199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3" d="100"/>
          <a:sy n="83" d="100"/>
        </p:scale>
        <p:origin x="255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GB"/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Sheet1!$F$2:$F$8</c:f>
              <c:strCache>
                <c:ptCount val="7"/>
                <c:pt idx="0">
                  <c:v>Letačke operacije</c:v>
                </c:pt>
                <c:pt idx="1">
                  <c:v>Održavanje i remont</c:v>
                </c:pt>
                <c:pt idx="2">
                  <c:v>Pad vrednosti i amortizacija</c:v>
                </c:pt>
                <c:pt idx="3">
                  <c:v>Korisničke naknade i aerodromski troškovi</c:v>
                </c:pt>
                <c:pt idx="4">
                  <c:v>Putničke usluge</c:v>
                </c:pt>
                <c:pt idx="5">
                  <c:v>Rezervacija karata, prodaja i promocija</c:v>
                </c:pt>
                <c:pt idx="6">
                  <c:v>Ostalo</c:v>
                </c:pt>
              </c:strCache>
            </c:strRef>
          </c:cat>
          <c:val>
            <c:numRef>
              <c:f>Sheet1!$G$2:$G$8</c:f>
              <c:numCache>
                <c:formatCode>General</c:formatCode>
                <c:ptCount val="7"/>
                <c:pt idx="0">
                  <c:v>30.7</c:v>
                </c:pt>
                <c:pt idx="1">
                  <c:v>11.3</c:v>
                </c:pt>
                <c:pt idx="2">
                  <c:v>7.1</c:v>
                </c:pt>
                <c:pt idx="3">
                  <c:v>17</c:v>
                </c:pt>
                <c:pt idx="4">
                  <c:v>10.3</c:v>
                </c:pt>
                <c:pt idx="5">
                  <c:v>10.7</c:v>
                </c:pt>
                <c:pt idx="6">
                  <c:v>12.9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13-6D4A-A656-5B5732815A34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9673600174978123"/>
          <c:y val="2.7923592884222852E-2"/>
          <c:w val="0.28659733158355205"/>
          <c:h val="0.82188029832434073"/>
        </c:manualLayout>
      </c:layout>
      <c:overlay val="0"/>
      <c:txPr>
        <a:bodyPr/>
        <a:lstStyle/>
        <a:p>
          <a:pPr>
            <a:defRPr lang="en-GB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6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F64379-3A15-4D20-8CC2-45327906FAE1}" type="doc">
      <dgm:prSet loTypeId="urn:microsoft.com/office/officeart/2005/8/layout/hierarchy2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9027F40-D50C-4FCB-AF0A-6B57612D0C48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/>
            <a:t>Total cost</a:t>
          </a:r>
          <a:endParaRPr lang="en-US" sz="1200" dirty="0"/>
        </a:p>
      </dgm:t>
    </dgm:pt>
    <dgm:pt modelId="{CD3FFAD6-81E4-4D4A-A538-C73C2DFEB332}" type="parTrans" cxnId="{16AF0864-283C-4DED-B3EF-D3903144472C}">
      <dgm:prSet/>
      <dgm:spPr/>
      <dgm:t>
        <a:bodyPr/>
        <a:lstStyle/>
        <a:p>
          <a:endParaRPr lang="en-US"/>
        </a:p>
      </dgm:t>
    </dgm:pt>
    <dgm:pt modelId="{CAF24717-69E0-4717-BCC4-6EDA4F9A6B05}" type="sibTrans" cxnId="{16AF0864-283C-4DED-B3EF-D3903144472C}">
      <dgm:prSet/>
      <dgm:spPr/>
      <dgm:t>
        <a:bodyPr/>
        <a:lstStyle/>
        <a:p>
          <a:endParaRPr lang="en-US"/>
        </a:p>
      </dgm:t>
    </dgm:pt>
    <dgm:pt modelId="{8D9F26D0-B8E0-4E6D-89AE-92D9BFEA54DC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200" dirty="0"/>
            <a:t>Total Operating costs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200" dirty="0"/>
            <a:t>(TOC)</a:t>
          </a:r>
          <a:endParaRPr lang="en-US" sz="1200" dirty="0"/>
        </a:p>
      </dgm:t>
    </dgm:pt>
    <dgm:pt modelId="{890E65D2-39C0-4319-B766-5C57F2612B09}" type="parTrans" cxnId="{E5729922-4369-40E9-BAC4-6995C15656F1}">
      <dgm:prSet/>
      <dgm:spPr/>
      <dgm:t>
        <a:bodyPr/>
        <a:lstStyle/>
        <a:p>
          <a:endParaRPr lang="en-US" sz="1200"/>
        </a:p>
      </dgm:t>
    </dgm:pt>
    <dgm:pt modelId="{3C6713C3-20A9-4A19-8CE7-F395DCF7C284}" type="sibTrans" cxnId="{E5729922-4369-40E9-BAC4-6995C15656F1}">
      <dgm:prSet/>
      <dgm:spPr/>
      <dgm:t>
        <a:bodyPr/>
        <a:lstStyle/>
        <a:p>
          <a:endParaRPr lang="en-US"/>
        </a:p>
      </dgm:t>
    </dgm:pt>
    <dgm:pt modelId="{655BEDB2-C037-4A86-BEF7-D54CFA8EBC64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/>
            <a:t>Non-operating costs</a:t>
          </a:r>
          <a:endParaRPr lang="en-US" sz="1200" dirty="0"/>
        </a:p>
      </dgm:t>
    </dgm:pt>
    <dgm:pt modelId="{145F369B-A7F8-4289-807E-E060464DBF7A}" type="parTrans" cxnId="{90B8A18C-119F-4F35-B36A-9A21EE51CE29}">
      <dgm:prSet/>
      <dgm:spPr/>
      <dgm:t>
        <a:bodyPr/>
        <a:lstStyle/>
        <a:p>
          <a:endParaRPr lang="en-US" sz="1200"/>
        </a:p>
      </dgm:t>
    </dgm:pt>
    <dgm:pt modelId="{01ABCDE8-BF93-45B7-AA62-9958B1B7367C}" type="sibTrans" cxnId="{90B8A18C-119F-4F35-B36A-9A21EE51CE29}">
      <dgm:prSet/>
      <dgm:spPr/>
      <dgm:t>
        <a:bodyPr/>
        <a:lstStyle/>
        <a:p>
          <a:endParaRPr lang="en-US"/>
        </a:p>
      </dgm:t>
    </dgm:pt>
    <dgm:pt modelId="{A7302779-E33B-4CAC-81BA-6C6FE2FDDBA2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200" dirty="0">
              <a:solidFill>
                <a:srgbClr val="002060"/>
              </a:solidFill>
            </a:rPr>
            <a:t>Direct operating 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en-GB" sz="1200" dirty="0">
              <a:solidFill>
                <a:srgbClr val="002060"/>
              </a:solidFill>
            </a:rPr>
            <a:t>costs</a:t>
          </a:r>
          <a:endParaRPr lang="en-US" sz="1200" dirty="0">
            <a:solidFill>
              <a:srgbClr val="002060"/>
            </a:solidFill>
          </a:endParaRPr>
        </a:p>
      </dgm:t>
    </dgm:pt>
    <dgm:pt modelId="{9B62AF1C-511B-49AB-9624-8B0B0A3101ED}" type="parTrans" cxnId="{F6E2D9BE-32E9-43B8-8804-7BEBFE7586B8}">
      <dgm:prSet/>
      <dgm:spPr/>
      <dgm:t>
        <a:bodyPr/>
        <a:lstStyle/>
        <a:p>
          <a:endParaRPr lang="en-US" sz="1200"/>
        </a:p>
      </dgm:t>
    </dgm:pt>
    <dgm:pt modelId="{4049B096-4CE6-4656-8540-20D9BB2D86A9}" type="sibTrans" cxnId="{F6E2D9BE-32E9-43B8-8804-7BEBFE7586B8}">
      <dgm:prSet/>
      <dgm:spPr/>
      <dgm:t>
        <a:bodyPr/>
        <a:lstStyle/>
        <a:p>
          <a:endParaRPr lang="en-US"/>
        </a:p>
      </dgm:t>
    </dgm:pt>
    <dgm:pt modelId="{4399FF96-CCB8-45A7-832F-C9EF60791F03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>
              <a:solidFill>
                <a:srgbClr val="002060"/>
              </a:solidFill>
            </a:rPr>
            <a:t>Indirect operating costs</a:t>
          </a:r>
          <a:endParaRPr lang="en-US" sz="1200" dirty="0">
            <a:solidFill>
              <a:srgbClr val="002060"/>
            </a:solidFill>
          </a:endParaRPr>
        </a:p>
      </dgm:t>
    </dgm:pt>
    <dgm:pt modelId="{6EFA6CA8-C820-4DDD-B812-E096A4FA0BDE}" type="parTrans" cxnId="{5A5E141F-3FA8-4FE6-AE03-85B57CE1D0CF}">
      <dgm:prSet/>
      <dgm:spPr/>
      <dgm:t>
        <a:bodyPr/>
        <a:lstStyle/>
        <a:p>
          <a:endParaRPr lang="en-US" sz="1200"/>
        </a:p>
      </dgm:t>
    </dgm:pt>
    <dgm:pt modelId="{0C86358B-98A2-4A30-92EB-5344490810D3}" type="sibTrans" cxnId="{5A5E141F-3FA8-4FE6-AE03-85B57CE1D0CF}">
      <dgm:prSet/>
      <dgm:spPr/>
      <dgm:t>
        <a:bodyPr/>
        <a:lstStyle/>
        <a:p>
          <a:endParaRPr lang="en-US"/>
        </a:p>
      </dgm:t>
    </dgm:pt>
    <dgm:pt modelId="{76DBA7F4-D294-4959-A19B-9ACF530A4375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/>
            <a:t>Aircraft ownership</a:t>
          </a:r>
          <a:endParaRPr lang="en-US" sz="1200" dirty="0"/>
        </a:p>
      </dgm:t>
    </dgm:pt>
    <dgm:pt modelId="{DCDCF291-D966-41A2-8FF4-64436D1BDF23}" type="parTrans" cxnId="{67250021-6425-42B7-8906-FB72CAFB4366}">
      <dgm:prSet/>
      <dgm:spPr/>
      <dgm:t>
        <a:bodyPr/>
        <a:lstStyle/>
        <a:p>
          <a:endParaRPr lang="en-US" sz="1200"/>
        </a:p>
      </dgm:t>
    </dgm:pt>
    <dgm:pt modelId="{6044925B-F1D2-4CA0-961C-F542DFC613DB}" type="sibTrans" cxnId="{67250021-6425-42B7-8906-FB72CAFB4366}">
      <dgm:prSet/>
      <dgm:spPr/>
      <dgm:t>
        <a:bodyPr/>
        <a:lstStyle/>
        <a:p>
          <a:endParaRPr lang="en-US"/>
        </a:p>
      </dgm:t>
    </dgm:pt>
    <dgm:pt modelId="{5712263F-A5CB-4B34-9E7B-499D1EFD07D6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/>
            <a:t>Flight operations</a:t>
          </a:r>
          <a:endParaRPr lang="en-US" sz="1200" dirty="0"/>
        </a:p>
      </dgm:t>
    </dgm:pt>
    <dgm:pt modelId="{B2493A2E-35AD-4665-AAF4-E822BA2ADE31}" type="parTrans" cxnId="{20134C75-672E-4858-A544-5C5918B228DA}">
      <dgm:prSet/>
      <dgm:spPr/>
      <dgm:t>
        <a:bodyPr/>
        <a:lstStyle/>
        <a:p>
          <a:endParaRPr lang="en-US" sz="1200"/>
        </a:p>
      </dgm:t>
    </dgm:pt>
    <dgm:pt modelId="{618DD351-215A-4F4D-B720-88E6BBF73DC5}" type="sibTrans" cxnId="{20134C75-672E-4858-A544-5C5918B228DA}">
      <dgm:prSet/>
      <dgm:spPr/>
      <dgm:t>
        <a:bodyPr/>
        <a:lstStyle/>
        <a:p>
          <a:endParaRPr lang="en-US"/>
        </a:p>
      </dgm:t>
    </dgm:pt>
    <dgm:pt modelId="{D6CF7AE7-FD09-4C55-A051-B07C1E895ED0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/>
            <a:t>Maintenance</a:t>
          </a:r>
          <a:endParaRPr lang="en-US" sz="1200" dirty="0"/>
        </a:p>
      </dgm:t>
    </dgm:pt>
    <dgm:pt modelId="{E2D54350-0B7B-42AE-ABD5-B8D9BEDB0540}" type="parTrans" cxnId="{31A683C2-0B55-4AEF-AC82-14FB7404B0DE}">
      <dgm:prSet/>
      <dgm:spPr/>
      <dgm:t>
        <a:bodyPr/>
        <a:lstStyle/>
        <a:p>
          <a:endParaRPr lang="en-US" sz="1200"/>
        </a:p>
      </dgm:t>
    </dgm:pt>
    <dgm:pt modelId="{6FD6F36B-A462-4353-96D5-A77C0D081E3B}" type="sibTrans" cxnId="{31A683C2-0B55-4AEF-AC82-14FB7404B0DE}">
      <dgm:prSet/>
      <dgm:spPr/>
      <dgm:t>
        <a:bodyPr/>
        <a:lstStyle/>
        <a:p>
          <a:endParaRPr lang="en-US"/>
        </a:p>
      </dgm:t>
    </dgm:pt>
    <dgm:pt modelId="{1563CD5C-53E6-4996-AB1D-7F4465DD94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/>
            <a:t>Other operating cost</a:t>
          </a:r>
          <a:endParaRPr lang="en-US" sz="1200" dirty="0"/>
        </a:p>
      </dgm:t>
    </dgm:pt>
    <dgm:pt modelId="{CACFE642-10B7-4FEA-85D6-DD4EE74205D4}" type="parTrans" cxnId="{FCA274F0-2507-4FBB-BFD0-335AAE6FFB91}">
      <dgm:prSet/>
      <dgm:spPr/>
      <dgm:t>
        <a:bodyPr/>
        <a:lstStyle/>
        <a:p>
          <a:endParaRPr lang="en-US" sz="1200"/>
        </a:p>
      </dgm:t>
    </dgm:pt>
    <dgm:pt modelId="{6AC5CD99-0EE1-4068-8D55-A67287860CC4}" type="sibTrans" cxnId="{FCA274F0-2507-4FBB-BFD0-335AAE6FFB91}">
      <dgm:prSet/>
      <dgm:spPr/>
      <dgm:t>
        <a:bodyPr/>
        <a:lstStyle/>
        <a:p>
          <a:endParaRPr lang="en-US"/>
        </a:p>
      </dgm:t>
    </dgm:pt>
    <dgm:pt modelId="{F7C73656-81CC-4095-A3D5-14036D4B4DC4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/>
            <a:t>General and administrative costs</a:t>
          </a:r>
          <a:endParaRPr lang="en-US" sz="1200" dirty="0"/>
        </a:p>
      </dgm:t>
    </dgm:pt>
    <dgm:pt modelId="{EE1D0F96-2A94-43F2-966F-EE6DBD5C69DA}" type="parTrans" cxnId="{6212F4ED-A520-4A79-A7B9-49571BA3B96F}">
      <dgm:prSet/>
      <dgm:spPr/>
      <dgm:t>
        <a:bodyPr/>
        <a:lstStyle/>
        <a:p>
          <a:endParaRPr lang="en-US" sz="1200"/>
        </a:p>
      </dgm:t>
    </dgm:pt>
    <dgm:pt modelId="{BEA1E888-9C4B-4555-BCAB-5D7B5C8581C3}" type="sibTrans" cxnId="{6212F4ED-A520-4A79-A7B9-49571BA3B96F}">
      <dgm:prSet/>
      <dgm:spPr/>
      <dgm:t>
        <a:bodyPr/>
        <a:lstStyle/>
        <a:p>
          <a:endParaRPr lang="en-US"/>
        </a:p>
      </dgm:t>
    </dgm:pt>
    <dgm:pt modelId="{4991DC72-7885-49B8-8B52-E22E64E9B8B9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/>
            <a:t>Ticketing, sales and promotions</a:t>
          </a:r>
          <a:endParaRPr lang="en-US" sz="1200" dirty="0"/>
        </a:p>
      </dgm:t>
    </dgm:pt>
    <dgm:pt modelId="{B3D4D27E-5D1B-4C9E-B058-5F5DBCD1522F}" type="parTrans" cxnId="{86F5CFB7-3E8E-4A67-85E9-E3A3696F45CD}">
      <dgm:prSet/>
      <dgm:spPr/>
      <dgm:t>
        <a:bodyPr/>
        <a:lstStyle/>
        <a:p>
          <a:endParaRPr lang="en-US" sz="1200"/>
        </a:p>
      </dgm:t>
    </dgm:pt>
    <dgm:pt modelId="{B2759934-3902-4AB9-AE6D-97263F69B9DF}" type="sibTrans" cxnId="{86F5CFB7-3E8E-4A67-85E9-E3A3696F45CD}">
      <dgm:prSet/>
      <dgm:spPr/>
      <dgm:t>
        <a:bodyPr/>
        <a:lstStyle/>
        <a:p>
          <a:endParaRPr lang="en-US"/>
        </a:p>
      </dgm:t>
    </dgm:pt>
    <dgm:pt modelId="{3F81D595-CFC9-4FC8-8539-AAECA52E1A5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/>
            <a:t>Passenger service</a:t>
          </a:r>
          <a:endParaRPr lang="en-US" sz="1200" dirty="0"/>
        </a:p>
      </dgm:t>
    </dgm:pt>
    <dgm:pt modelId="{2112C158-FCDD-4EEC-B929-1B18773E40B4}" type="parTrans" cxnId="{D0169709-103F-46F6-B095-B62C49CEC141}">
      <dgm:prSet/>
      <dgm:spPr/>
      <dgm:t>
        <a:bodyPr/>
        <a:lstStyle/>
        <a:p>
          <a:endParaRPr lang="en-US" sz="1200"/>
        </a:p>
      </dgm:t>
    </dgm:pt>
    <dgm:pt modelId="{82DCE972-7A7C-450B-AC8E-EC318B74C695}" type="sibTrans" cxnId="{D0169709-103F-46F6-B095-B62C49CEC141}">
      <dgm:prSet/>
      <dgm:spPr/>
      <dgm:t>
        <a:bodyPr/>
        <a:lstStyle/>
        <a:p>
          <a:endParaRPr lang="en-US"/>
        </a:p>
      </dgm:t>
    </dgm:pt>
    <dgm:pt modelId="{1F365FDF-683C-42F0-B55D-F89423EC7589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GB" sz="1200" dirty="0"/>
            <a:t>Station and ground services</a:t>
          </a:r>
          <a:endParaRPr lang="en-US" sz="1200" dirty="0"/>
        </a:p>
      </dgm:t>
    </dgm:pt>
    <dgm:pt modelId="{06142081-994E-4623-9C29-E59E9E1E7F0D}" type="parTrans" cxnId="{55D7F6CE-C443-4D4B-84FD-5119E7F01624}">
      <dgm:prSet/>
      <dgm:spPr/>
      <dgm:t>
        <a:bodyPr/>
        <a:lstStyle/>
        <a:p>
          <a:endParaRPr lang="en-US" sz="1200"/>
        </a:p>
      </dgm:t>
    </dgm:pt>
    <dgm:pt modelId="{725083C6-968E-45C1-8AEC-CD5193AFEE6F}" type="sibTrans" cxnId="{55D7F6CE-C443-4D4B-84FD-5119E7F01624}">
      <dgm:prSet/>
      <dgm:spPr/>
      <dgm:t>
        <a:bodyPr/>
        <a:lstStyle/>
        <a:p>
          <a:endParaRPr lang="en-US"/>
        </a:p>
      </dgm:t>
    </dgm:pt>
    <dgm:pt modelId="{718B8387-95F3-4053-A530-9B727E3C5E8D}" type="pres">
      <dgm:prSet presAssocID="{EBF64379-3A15-4D20-8CC2-45327906FAE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BFC6146-2648-4E5E-A82A-42DD0D757106}" type="pres">
      <dgm:prSet presAssocID="{29027F40-D50C-4FCB-AF0A-6B57612D0C48}" presName="root1" presStyleCnt="0"/>
      <dgm:spPr/>
    </dgm:pt>
    <dgm:pt modelId="{24038070-30AA-414D-A1AB-0AB5B4744A67}" type="pres">
      <dgm:prSet presAssocID="{29027F40-D50C-4FCB-AF0A-6B57612D0C48}" presName="LevelOneTextNode" presStyleLbl="node0" presStyleIdx="0" presStyleCnt="1">
        <dgm:presLayoutVars>
          <dgm:chPref val="3"/>
        </dgm:presLayoutVars>
      </dgm:prSet>
      <dgm:spPr/>
    </dgm:pt>
    <dgm:pt modelId="{69F1AAC0-DFAD-4AEF-867E-1D47F2287BD6}" type="pres">
      <dgm:prSet presAssocID="{29027F40-D50C-4FCB-AF0A-6B57612D0C48}" presName="level2hierChild" presStyleCnt="0"/>
      <dgm:spPr/>
    </dgm:pt>
    <dgm:pt modelId="{1F7E8138-37C5-4AA3-8ED8-3A4C401C19DA}" type="pres">
      <dgm:prSet presAssocID="{890E65D2-39C0-4319-B766-5C57F2612B09}" presName="conn2-1" presStyleLbl="parChTrans1D2" presStyleIdx="0" presStyleCnt="2"/>
      <dgm:spPr/>
    </dgm:pt>
    <dgm:pt modelId="{ABD5D74B-FDE1-444E-8C47-F02F5CE85EF2}" type="pres">
      <dgm:prSet presAssocID="{890E65D2-39C0-4319-B766-5C57F2612B09}" presName="connTx" presStyleLbl="parChTrans1D2" presStyleIdx="0" presStyleCnt="2"/>
      <dgm:spPr/>
    </dgm:pt>
    <dgm:pt modelId="{9BAB4015-E07B-4BA2-8A39-971140BEB891}" type="pres">
      <dgm:prSet presAssocID="{8D9F26D0-B8E0-4E6D-89AE-92D9BFEA54DC}" presName="root2" presStyleCnt="0"/>
      <dgm:spPr/>
    </dgm:pt>
    <dgm:pt modelId="{E3B5A36B-3550-47ED-AE69-67DB3643E2EF}" type="pres">
      <dgm:prSet presAssocID="{8D9F26D0-B8E0-4E6D-89AE-92D9BFEA54DC}" presName="LevelTwoTextNode" presStyleLbl="node2" presStyleIdx="0" presStyleCnt="2">
        <dgm:presLayoutVars>
          <dgm:chPref val="3"/>
        </dgm:presLayoutVars>
      </dgm:prSet>
      <dgm:spPr/>
    </dgm:pt>
    <dgm:pt modelId="{EB00D746-8496-48DF-9A9F-34704CE41E31}" type="pres">
      <dgm:prSet presAssocID="{8D9F26D0-B8E0-4E6D-89AE-92D9BFEA54DC}" presName="level3hierChild" presStyleCnt="0"/>
      <dgm:spPr/>
    </dgm:pt>
    <dgm:pt modelId="{80747D90-D87B-4B00-93F3-EB8DFFB8DAE3}" type="pres">
      <dgm:prSet presAssocID="{9B62AF1C-511B-49AB-9624-8B0B0A3101ED}" presName="conn2-1" presStyleLbl="parChTrans1D3" presStyleIdx="0" presStyleCnt="2"/>
      <dgm:spPr/>
    </dgm:pt>
    <dgm:pt modelId="{F7527AED-FCEF-4144-AAA9-51A85552C36F}" type="pres">
      <dgm:prSet presAssocID="{9B62AF1C-511B-49AB-9624-8B0B0A3101ED}" presName="connTx" presStyleLbl="parChTrans1D3" presStyleIdx="0" presStyleCnt="2"/>
      <dgm:spPr/>
    </dgm:pt>
    <dgm:pt modelId="{DB1C1F5C-A561-402B-894E-C1D718490890}" type="pres">
      <dgm:prSet presAssocID="{A7302779-E33B-4CAC-81BA-6C6FE2FDDBA2}" presName="root2" presStyleCnt="0"/>
      <dgm:spPr/>
    </dgm:pt>
    <dgm:pt modelId="{29C4ECCF-12AA-4AC0-863C-36486CC0DF3A}" type="pres">
      <dgm:prSet presAssocID="{A7302779-E33B-4CAC-81BA-6C6FE2FDDBA2}" presName="LevelTwoTextNode" presStyleLbl="node3" presStyleIdx="0" presStyleCnt="2">
        <dgm:presLayoutVars>
          <dgm:chPref val="3"/>
        </dgm:presLayoutVars>
      </dgm:prSet>
      <dgm:spPr/>
    </dgm:pt>
    <dgm:pt modelId="{5FF29912-2880-4FF9-A9B0-EC23F33144C2}" type="pres">
      <dgm:prSet presAssocID="{A7302779-E33B-4CAC-81BA-6C6FE2FDDBA2}" presName="level3hierChild" presStyleCnt="0"/>
      <dgm:spPr/>
    </dgm:pt>
    <dgm:pt modelId="{11EE5DB9-F286-44E7-9569-BE284BED7489}" type="pres">
      <dgm:prSet presAssocID="{B2493A2E-35AD-4665-AAF4-E822BA2ADE31}" presName="conn2-1" presStyleLbl="parChTrans1D4" presStyleIdx="0" presStyleCnt="8"/>
      <dgm:spPr/>
    </dgm:pt>
    <dgm:pt modelId="{D6AC39FB-0D07-47BA-8710-DD4A7ABF74B8}" type="pres">
      <dgm:prSet presAssocID="{B2493A2E-35AD-4665-AAF4-E822BA2ADE31}" presName="connTx" presStyleLbl="parChTrans1D4" presStyleIdx="0" presStyleCnt="8"/>
      <dgm:spPr/>
    </dgm:pt>
    <dgm:pt modelId="{6EE152D1-9A5B-490F-93E1-3AE79AEEB00C}" type="pres">
      <dgm:prSet presAssocID="{5712263F-A5CB-4B34-9E7B-499D1EFD07D6}" presName="root2" presStyleCnt="0"/>
      <dgm:spPr/>
    </dgm:pt>
    <dgm:pt modelId="{02A2E606-23E4-4C4B-B9F8-0A7018F46BC0}" type="pres">
      <dgm:prSet presAssocID="{5712263F-A5CB-4B34-9E7B-499D1EFD07D6}" presName="LevelTwoTextNode" presStyleLbl="node4" presStyleIdx="0" presStyleCnt="8" custScaleX="175144" custScaleY="86038">
        <dgm:presLayoutVars>
          <dgm:chPref val="3"/>
        </dgm:presLayoutVars>
      </dgm:prSet>
      <dgm:spPr/>
    </dgm:pt>
    <dgm:pt modelId="{1BB96660-CDFD-463D-BC52-7AA05FFD864A}" type="pres">
      <dgm:prSet presAssocID="{5712263F-A5CB-4B34-9E7B-499D1EFD07D6}" presName="level3hierChild" presStyleCnt="0"/>
      <dgm:spPr/>
    </dgm:pt>
    <dgm:pt modelId="{547268FB-301F-47A1-98C6-2097E9290639}" type="pres">
      <dgm:prSet presAssocID="{E2D54350-0B7B-42AE-ABD5-B8D9BEDB0540}" presName="conn2-1" presStyleLbl="parChTrans1D4" presStyleIdx="1" presStyleCnt="8"/>
      <dgm:spPr/>
    </dgm:pt>
    <dgm:pt modelId="{7A8F1F75-84E4-4612-973C-6740B6FB6762}" type="pres">
      <dgm:prSet presAssocID="{E2D54350-0B7B-42AE-ABD5-B8D9BEDB0540}" presName="connTx" presStyleLbl="parChTrans1D4" presStyleIdx="1" presStyleCnt="8"/>
      <dgm:spPr/>
    </dgm:pt>
    <dgm:pt modelId="{09B4B7D6-B1B5-49EC-9B04-19667DC302C4}" type="pres">
      <dgm:prSet presAssocID="{D6CF7AE7-FD09-4C55-A051-B07C1E895ED0}" presName="root2" presStyleCnt="0"/>
      <dgm:spPr/>
    </dgm:pt>
    <dgm:pt modelId="{CF8FE417-A184-468C-ACBA-00388EEF28A7}" type="pres">
      <dgm:prSet presAssocID="{D6CF7AE7-FD09-4C55-A051-B07C1E895ED0}" presName="LevelTwoTextNode" presStyleLbl="node4" presStyleIdx="1" presStyleCnt="8" custScaleX="175144" custScaleY="86038">
        <dgm:presLayoutVars>
          <dgm:chPref val="3"/>
        </dgm:presLayoutVars>
      </dgm:prSet>
      <dgm:spPr/>
    </dgm:pt>
    <dgm:pt modelId="{36D16862-4C71-414B-B940-BBBED84B7E93}" type="pres">
      <dgm:prSet presAssocID="{D6CF7AE7-FD09-4C55-A051-B07C1E895ED0}" presName="level3hierChild" presStyleCnt="0"/>
      <dgm:spPr/>
    </dgm:pt>
    <dgm:pt modelId="{B9BC1856-91F1-4A2B-9064-08F4365A60C2}" type="pres">
      <dgm:prSet presAssocID="{DCDCF291-D966-41A2-8FF4-64436D1BDF23}" presName="conn2-1" presStyleLbl="parChTrans1D4" presStyleIdx="2" presStyleCnt="8"/>
      <dgm:spPr/>
    </dgm:pt>
    <dgm:pt modelId="{86181376-7B17-4228-B602-11AE0FAE2D3C}" type="pres">
      <dgm:prSet presAssocID="{DCDCF291-D966-41A2-8FF4-64436D1BDF23}" presName="connTx" presStyleLbl="parChTrans1D4" presStyleIdx="2" presStyleCnt="8"/>
      <dgm:spPr/>
    </dgm:pt>
    <dgm:pt modelId="{5D9727AB-3CEF-4AFB-9400-92FA65C189DD}" type="pres">
      <dgm:prSet presAssocID="{76DBA7F4-D294-4959-A19B-9ACF530A4375}" presName="root2" presStyleCnt="0"/>
      <dgm:spPr/>
    </dgm:pt>
    <dgm:pt modelId="{00249F01-F333-4C39-914E-D9A7147CA7CE}" type="pres">
      <dgm:prSet presAssocID="{76DBA7F4-D294-4959-A19B-9ACF530A4375}" presName="LevelTwoTextNode" presStyleLbl="node4" presStyleIdx="2" presStyleCnt="8" custScaleX="175144" custScaleY="86038">
        <dgm:presLayoutVars>
          <dgm:chPref val="3"/>
        </dgm:presLayoutVars>
      </dgm:prSet>
      <dgm:spPr/>
    </dgm:pt>
    <dgm:pt modelId="{450DB9BF-2C7F-4590-B42D-3CFB6CC27B83}" type="pres">
      <dgm:prSet presAssocID="{76DBA7F4-D294-4959-A19B-9ACF530A4375}" presName="level3hierChild" presStyleCnt="0"/>
      <dgm:spPr/>
    </dgm:pt>
    <dgm:pt modelId="{91335B27-60A6-42B5-BB7B-095B36F990F8}" type="pres">
      <dgm:prSet presAssocID="{6EFA6CA8-C820-4DDD-B812-E096A4FA0BDE}" presName="conn2-1" presStyleLbl="parChTrans1D3" presStyleIdx="1" presStyleCnt="2"/>
      <dgm:spPr/>
    </dgm:pt>
    <dgm:pt modelId="{0E966BA6-4F5E-4CF7-A196-295B8294E145}" type="pres">
      <dgm:prSet presAssocID="{6EFA6CA8-C820-4DDD-B812-E096A4FA0BDE}" presName="connTx" presStyleLbl="parChTrans1D3" presStyleIdx="1" presStyleCnt="2"/>
      <dgm:spPr/>
    </dgm:pt>
    <dgm:pt modelId="{FC8FC4B9-4312-4C68-8F4D-318AC37F880C}" type="pres">
      <dgm:prSet presAssocID="{4399FF96-CCB8-45A7-832F-C9EF60791F03}" presName="root2" presStyleCnt="0"/>
      <dgm:spPr/>
    </dgm:pt>
    <dgm:pt modelId="{0C605258-5914-4984-8EC0-E50B8F743E55}" type="pres">
      <dgm:prSet presAssocID="{4399FF96-CCB8-45A7-832F-C9EF60791F03}" presName="LevelTwoTextNode" presStyleLbl="node3" presStyleIdx="1" presStyleCnt="2">
        <dgm:presLayoutVars>
          <dgm:chPref val="3"/>
        </dgm:presLayoutVars>
      </dgm:prSet>
      <dgm:spPr/>
    </dgm:pt>
    <dgm:pt modelId="{C0361725-835C-4A85-A3E6-29CD7947CE17}" type="pres">
      <dgm:prSet presAssocID="{4399FF96-CCB8-45A7-832F-C9EF60791F03}" presName="level3hierChild" presStyleCnt="0"/>
      <dgm:spPr/>
    </dgm:pt>
    <dgm:pt modelId="{1665A600-C579-4080-90E7-62FD0A34554D}" type="pres">
      <dgm:prSet presAssocID="{06142081-994E-4623-9C29-E59E9E1E7F0D}" presName="conn2-1" presStyleLbl="parChTrans1D4" presStyleIdx="3" presStyleCnt="8"/>
      <dgm:spPr/>
    </dgm:pt>
    <dgm:pt modelId="{8FBE8465-3705-433F-844D-ECC22484A400}" type="pres">
      <dgm:prSet presAssocID="{06142081-994E-4623-9C29-E59E9E1E7F0D}" presName="connTx" presStyleLbl="parChTrans1D4" presStyleIdx="3" presStyleCnt="8"/>
      <dgm:spPr/>
    </dgm:pt>
    <dgm:pt modelId="{AE57FC2C-A0D1-487F-A666-AC82D0FB7F7E}" type="pres">
      <dgm:prSet presAssocID="{1F365FDF-683C-42F0-B55D-F89423EC7589}" presName="root2" presStyleCnt="0"/>
      <dgm:spPr/>
    </dgm:pt>
    <dgm:pt modelId="{E2709500-FB9F-4463-9F2A-0C80896460F0}" type="pres">
      <dgm:prSet presAssocID="{1F365FDF-683C-42F0-B55D-F89423EC7589}" presName="LevelTwoTextNode" presStyleLbl="node4" presStyleIdx="3" presStyleCnt="8" custScaleX="175144" custScaleY="86038">
        <dgm:presLayoutVars>
          <dgm:chPref val="3"/>
        </dgm:presLayoutVars>
      </dgm:prSet>
      <dgm:spPr/>
    </dgm:pt>
    <dgm:pt modelId="{A8F21671-22AD-4F62-8828-19CB1735EC89}" type="pres">
      <dgm:prSet presAssocID="{1F365FDF-683C-42F0-B55D-F89423EC7589}" presName="level3hierChild" presStyleCnt="0"/>
      <dgm:spPr/>
    </dgm:pt>
    <dgm:pt modelId="{0DB404CE-FCF0-4DD9-88F8-B6BC5AD857EA}" type="pres">
      <dgm:prSet presAssocID="{2112C158-FCDD-4EEC-B929-1B18773E40B4}" presName="conn2-1" presStyleLbl="parChTrans1D4" presStyleIdx="4" presStyleCnt="8"/>
      <dgm:spPr/>
    </dgm:pt>
    <dgm:pt modelId="{0616782C-B2F3-493C-B997-AB1B55CB8A7B}" type="pres">
      <dgm:prSet presAssocID="{2112C158-FCDD-4EEC-B929-1B18773E40B4}" presName="connTx" presStyleLbl="parChTrans1D4" presStyleIdx="4" presStyleCnt="8"/>
      <dgm:spPr/>
    </dgm:pt>
    <dgm:pt modelId="{031D7E63-E15E-49A9-B699-0763F421442B}" type="pres">
      <dgm:prSet presAssocID="{3F81D595-CFC9-4FC8-8539-AAECA52E1A5B}" presName="root2" presStyleCnt="0"/>
      <dgm:spPr/>
    </dgm:pt>
    <dgm:pt modelId="{74333F84-2326-4176-846E-A77BA05868B3}" type="pres">
      <dgm:prSet presAssocID="{3F81D595-CFC9-4FC8-8539-AAECA52E1A5B}" presName="LevelTwoTextNode" presStyleLbl="node4" presStyleIdx="4" presStyleCnt="8" custScaleX="175144" custScaleY="86038">
        <dgm:presLayoutVars>
          <dgm:chPref val="3"/>
        </dgm:presLayoutVars>
      </dgm:prSet>
      <dgm:spPr/>
    </dgm:pt>
    <dgm:pt modelId="{27015DAB-6FD4-48A3-8217-F36BE142A72C}" type="pres">
      <dgm:prSet presAssocID="{3F81D595-CFC9-4FC8-8539-AAECA52E1A5B}" presName="level3hierChild" presStyleCnt="0"/>
      <dgm:spPr/>
    </dgm:pt>
    <dgm:pt modelId="{FF9BADDA-4A52-4761-875C-5C59B5FE5DA9}" type="pres">
      <dgm:prSet presAssocID="{B3D4D27E-5D1B-4C9E-B058-5F5DBCD1522F}" presName="conn2-1" presStyleLbl="parChTrans1D4" presStyleIdx="5" presStyleCnt="8"/>
      <dgm:spPr/>
    </dgm:pt>
    <dgm:pt modelId="{0D053FB6-701D-49B4-A3AC-57C40D4C45B0}" type="pres">
      <dgm:prSet presAssocID="{B3D4D27E-5D1B-4C9E-B058-5F5DBCD1522F}" presName="connTx" presStyleLbl="parChTrans1D4" presStyleIdx="5" presStyleCnt="8"/>
      <dgm:spPr/>
    </dgm:pt>
    <dgm:pt modelId="{64473095-4275-40D6-BB7E-1EDF99D04BCD}" type="pres">
      <dgm:prSet presAssocID="{4991DC72-7885-49B8-8B52-E22E64E9B8B9}" presName="root2" presStyleCnt="0"/>
      <dgm:spPr/>
    </dgm:pt>
    <dgm:pt modelId="{342AAC44-E39A-43B7-B10C-88511CE0E4B9}" type="pres">
      <dgm:prSet presAssocID="{4991DC72-7885-49B8-8B52-E22E64E9B8B9}" presName="LevelTwoTextNode" presStyleLbl="node4" presStyleIdx="5" presStyleCnt="8" custScaleX="175144" custScaleY="86038">
        <dgm:presLayoutVars>
          <dgm:chPref val="3"/>
        </dgm:presLayoutVars>
      </dgm:prSet>
      <dgm:spPr/>
    </dgm:pt>
    <dgm:pt modelId="{B3268AB9-9B7A-458A-A00F-40B628E245EC}" type="pres">
      <dgm:prSet presAssocID="{4991DC72-7885-49B8-8B52-E22E64E9B8B9}" presName="level3hierChild" presStyleCnt="0"/>
      <dgm:spPr/>
    </dgm:pt>
    <dgm:pt modelId="{4EE105FA-8458-4EF5-8DF9-461442E0464F}" type="pres">
      <dgm:prSet presAssocID="{EE1D0F96-2A94-43F2-966F-EE6DBD5C69DA}" presName="conn2-1" presStyleLbl="parChTrans1D4" presStyleIdx="6" presStyleCnt="8"/>
      <dgm:spPr/>
    </dgm:pt>
    <dgm:pt modelId="{C78BB186-4338-4CF7-8BC1-8BBF8088D480}" type="pres">
      <dgm:prSet presAssocID="{EE1D0F96-2A94-43F2-966F-EE6DBD5C69DA}" presName="connTx" presStyleLbl="parChTrans1D4" presStyleIdx="6" presStyleCnt="8"/>
      <dgm:spPr/>
    </dgm:pt>
    <dgm:pt modelId="{AA05C83B-50DB-4E36-87C0-E633BA42F679}" type="pres">
      <dgm:prSet presAssocID="{F7C73656-81CC-4095-A3D5-14036D4B4DC4}" presName="root2" presStyleCnt="0"/>
      <dgm:spPr/>
    </dgm:pt>
    <dgm:pt modelId="{7210A4B5-6932-4F63-AAE8-7CD02F5C39D8}" type="pres">
      <dgm:prSet presAssocID="{F7C73656-81CC-4095-A3D5-14036D4B4DC4}" presName="LevelTwoTextNode" presStyleLbl="node4" presStyleIdx="6" presStyleCnt="8" custScaleX="175144" custScaleY="86038">
        <dgm:presLayoutVars>
          <dgm:chPref val="3"/>
        </dgm:presLayoutVars>
      </dgm:prSet>
      <dgm:spPr/>
    </dgm:pt>
    <dgm:pt modelId="{EECB3592-DF7A-4F4C-B8CB-A05D813F7D9C}" type="pres">
      <dgm:prSet presAssocID="{F7C73656-81CC-4095-A3D5-14036D4B4DC4}" presName="level3hierChild" presStyleCnt="0"/>
      <dgm:spPr/>
    </dgm:pt>
    <dgm:pt modelId="{C7D37028-F8D1-49FB-8BD4-D731526F2302}" type="pres">
      <dgm:prSet presAssocID="{CACFE642-10B7-4FEA-85D6-DD4EE74205D4}" presName="conn2-1" presStyleLbl="parChTrans1D4" presStyleIdx="7" presStyleCnt="8"/>
      <dgm:spPr/>
    </dgm:pt>
    <dgm:pt modelId="{96D807F7-9607-437D-B5B1-13E9CB6CEA6B}" type="pres">
      <dgm:prSet presAssocID="{CACFE642-10B7-4FEA-85D6-DD4EE74205D4}" presName="connTx" presStyleLbl="parChTrans1D4" presStyleIdx="7" presStyleCnt="8"/>
      <dgm:spPr/>
    </dgm:pt>
    <dgm:pt modelId="{45AE48D0-4709-4406-8F8D-9ECA25A714E2}" type="pres">
      <dgm:prSet presAssocID="{1563CD5C-53E6-4996-AB1D-7F4465DD949B}" presName="root2" presStyleCnt="0"/>
      <dgm:spPr/>
    </dgm:pt>
    <dgm:pt modelId="{252EFB2C-D249-434B-AB90-67CD49B4A6EF}" type="pres">
      <dgm:prSet presAssocID="{1563CD5C-53E6-4996-AB1D-7F4465DD949B}" presName="LevelTwoTextNode" presStyleLbl="node4" presStyleIdx="7" presStyleCnt="8" custScaleX="175144" custScaleY="86038">
        <dgm:presLayoutVars>
          <dgm:chPref val="3"/>
        </dgm:presLayoutVars>
      </dgm:prSet>
      <dgm:spPr/>
    </dgm:pt>
    <dgm:pt modelId="{1EAC63CC-09B1-41A8-9917-A98734599304}" type="pres">
      <dgm:prSet presAssocID="{1563CD5C-53E6-4996-AB1D-7F4465DD949B}" presName="level3hierChild" presStyleCnt="0"/>
      <dgm:spPr/>
    </dgm:pt>
    <dgm:pt modelId="{158E5ACE-0D57-46F1-B43C-ABEED9140FE6}" type="pres">
      <dgm:prSet presAssocID="{145F369B-A7F8-4289-807E-E060464DBF7A}" presName="conn2-1" presStyleLbl="parChTrans1D2" presStyleIdx="1" presStyleCnt="2"/>
      <dgm:spPr/>
    </dgm:pt>
    <dgm:pt modelId="{C243F229-9ED3-4E65-A842-4796786F9100}" type="pres">
      <dgm:prSet presAssocID="{145F369B-A7F8-4289-807E-E060464DBF7A}" presName="connTx" presStyleLbl="parChTrans1D2" presStyleIdx="1" presStyleCnt="2"/>
      <dgm:spPr/>
    </dgm:pt>
    <dgm:pt modelId="{F241F123-50FA-42C0-9067-2C1C1432D0A5}" type="pres">
      <dgm:prSet presAssocID="{655BEDB2-C037-4A86-BEF7-D54CFA8EBC64}" presName="root2" presStyleCnt="0"/>
      <dgm:spPr/>
    </dgm:pt>
    <dgm:pt modelId="{13E3ED23-DC39-4DF8-8EA5-E702B333345E}" type="pres">
      <dgm:prSet presAssocID="{655BEDB2-C037-4A86-BEF7-D54CFA8EBC64}" presName="LevelTwoTextNode" presStyleLbl="node2" presStyleIdx="1" presStyleCnt="2">
        <dgm:presLayoutVars>
          <dgm:chPref val="3"/>
        </dgm:presLayoutVars>
      </dgm:prSet>
      <dgm:spPr/>
    </dgm:pt>
    <dgm:pt modelId="{5A87EAF0-86DD-4964-9D6D-4B16A8658C63}" type="pres">
      <dgm:prSet presAssocID="{655BEDB2-C037-4A86-BEF7-D54CFA8EBC64}" presName="level3hierChild" presStyleCnt="0"/>
      <dgm:spPr/>
    </dgm:pt>
  </dgm:ptLst>
  <dgm:cxnLst>
    <dgm:cxn modelId="{D0169709-103F-46F6-B095-B62C49CEC141}" srcId="{4399FF96-CCB8-45A7-832F-C9EF60791F03}" destId="{3F81D595-CFC9-4FC8-8539-AAECA52E1A5B}" srcOrd="1" destOrd="0" parTransId="{2112C158-FCDD-4EEC-B929-1B18773E40B4}" sibTransId="{82DCE972-7A7C-450B-AC8E-EC318B74C695}"/>
    <dgm:cxn modelId="{4EEC770A-3941-4E4F-957C-17101799142B}" type="presOf" srcId="{4399FF96-CCB8-45A7-832F-C9EF60791F03}" destId="{0C605258-5914-4984-8EC0-E50B8F743E55}" srcOrd="0" destOrd="0" presId="urn:microsoft.com/office/officeart/2005/8/layout/hierarchy2"/>
    <dgm:cxn modelId="{0DB6FA0A-98EB-4F73-A0FF-BE9E063929DF}" type="presOf" srcId="{3F81D595-CFC9-4FC8-8539-AAECA52E1A5B}" destId="{74333F84-2326-4176-846E-A77BA05868B3}" srcOrd="0" destOrd="0" presId="urn:microsoft.com/office/officeart/2005/8/layout/hierarchy2"/>
    <dgm:cxn modelId="{11173A13-3D69-4235-98EE-96082067D6A9}" type="presOf" srcId="{1F365FDF-683C-42F0-B55D-F89423EC7589}" destId="{E2709500-FB9F-4463-9F2A-0C80896460F0}" srcOrd="0" destOrd="0" presId="urn:microsoft.com/office/officeart/2005/8/layout/hierarchy2"/>
    <dgm:cxn modelId="{EA1F6615-079B-432B-9B1D-1E7E7931DB4C}" type="presOf" srcId="{6EFA6CA8-C820-4DDD-B812-E096A4FA0BDE}" destId="{0E966BA6-4F5E-4CF7-A196-295B8294E145}" srcOrd="1" destOrd="0" presId="urn:microsoft.com/office/officeart/2005/8/layout/hierarchy2"/>
    <dgm:cxn modelId="{C7FB511A-4804-4917-85F3-C3F5647FB570}" type="presOf" srcId="{5712263F-A5CB-4B34-9E7B-499D1EFD07D6}" destId="{02A2E606-23E4-4C4B-B9F8-0A7018F46BC0}" srcOrd="0" destOrd="0" presId="urn:microsoft.com/office/officeart/2005/8/layout/hierarchy2"/>
    <dgm:cxn modelId="{5A5E141F-3FA8-4FE6-AE03-85B57CE1D0CF}" srcId="{8D9F26D0-B8E0-4E6D-89AE-92D9BFEA54DC}" destId="{4399FF96-CCB8-45A7-832F-C9EF60791F03}" srcOrd="1" destOrd="0" parTransId="{6EFA6CA8-C820-4DDD-B812-E096A4FA0BDE}" sibTransId="{0C86358B-98A2-4A30-92EB-5344490810D3}"/>
    <dgm:cxn modelId="{67250021-6425-42B7-8906-FB72CAFB4366}" srcId="{A7302779-E33B-4CAC-81BA-6C6FE2FDDBA2}" destId="{76DBA7F4-D294-4959-A19B-9ACF530A4375}" srcOrd="2" destOrd="0" parTransId="{DCDCF291-D966-41A2-8FF4-64436D1BDF23}" sibTransId="{6044925B-F1D2-4CA0-961C-F542DFC613DB}"/>
    <dgm:cxn modelId="{E5729922-4369-40E9-BAC4-6995C15656F1}" srcId="{29027F40-D50C-4FCB-AF0A-6B57612D0C48}" destId="{8D9F26D0-B8E0-4E6D-89AE-92D9BFEA54DC}" srcOrd="0" destOrd="0" parTransId="{890E65D2-39C0-4319-B766-5C57F2612B09}" sibTransId="{3C6713C3-20A9-4A19-8CE7-F395DCF7C284}"/>
    <dgm:cxn modelId="{BB832330-69CF-4A94-BA24-7F03D4E97C0E}" type="presOf" srcId="{76DBA7F4-D294-4959-A19B-9ACF530A4375}" destId="{00249F01-F333-4C39-914E-D9A7147CA7CE}" srcOrd="0" destOrd="0" presId="urn:microsoft.com/office/officeart/2005/8/layout/hierarchy2"/>
    <dgm:cxn modelId="{0AAACF33-4E48-42F0-8641-A37C807C4DAB}" type="presOf" srcId="{E2D54350-0B7B-42AE-ABD5-B8D9BEDB0540}" destId="{547268FB-301F-47A1-98C6-2097E9290639}" srcOrd="0" destOrd="0" presId="urn:microsoft.com/office/officeart/2005/8/layout/hierarchy2"/>
    <dgm:cxn modelId="{6C5B7A39-2B50-4711-8180-662B13A9F98C}" type="presOf" srcId="{890E65D2-39C0-4319-B766-5C57F2612B09}" destId="{ABD5D74B-FDE1-444E-8C47-F02F5CE85EF2}" srcOrd="1" destOrd="0" presId="urn:microsoft.com/office/officeart/2005/8/layout/hierarchy2"/>
    <dgm:cxn modelId="{3146315C-783A-4964-9C8C-7A080A1F43CE}" type="presOf" srcId="{CACFE642-10B7-4FEA-85D6-DD4EE74205D4}" destId="{C7D37028-F8D1-49FB-8BD4-D731526F2302}" srcOrd="0" destOrd="0" presId="urn:microsoft.com/office/officeart/2005/8/layout/hierarchy2"/>
    <dgm:cxn modelId="{7B989641-84B0-4942-A133-85ED01B3A71E}" type="presOf" srcId="{B2493A2E-35AD-4665-AAF4-E822BA2ADE31}" destId="{D6AC39FB-0D07-47BA-8710-DD4A7ABF74B8}" srcOrd="1" destOrd="0" presId="urn:microsoft.com/office/officeart/2005/8/layout/hierarchy2"/>
    <dgm:cxn modelId="{16AF0864-283C-4DED-B3EF-D3903144472C}" srcId="{EBF64379-3A15-4D20-8CC2-45327906FAE1}" destId="{29027F40-D50C-4FCB-AF0A-6B57612D0C48}" srcOrd="0" destOrd="0" parTransId="{CD3FFAD6-81E4-4D4A-A538-C73C2DFEB332}" sibTransId="{CAF24717-69E0-4717-BCC4-6EDA4F9A6B05}"/>
    <dgm:cxn modelId="{789DA849-FE0E-44A9-9EFC-8ACD38E4EFF8}" type="presOf" srcId="{CACFE642-10B7-4FEA-85D6-DD4EE74205D4}" destId="{96D807F7-9607-437D-B5B1-13E9CB6CEA6B}" srcOrd="1" destOrd="0" presId="urn:microsoft.com/office/officeart/2005/8/layout/hierarchy2"/>
    <dgm:cxn modelId="{1837C54C-4991-4E26-AE61-4243D8ECD44F}" type="presOf" srcId="{8D9F26D0-B8E0-4E6D-89AE-92D9BFEA54DC}" destId="{E3B5A36B-3550-47ED-AE69-67DB3643E2EF}" srcOrd="0" destOrd="0" presId="urn:microsoft.com/office/officeart/2005/8/layout/hierarchy2"/>
    <dgm:cxn modelId="{85B18A6E-AC47-44AA-A325-D665C0AFDA35}" type="presOf" srcId="{F7C73656-81CC-4095-A3D5-14036D4B4DC4}" destId="{7210A4B5-6932-4F63-AAE8-7CD02F5C39D8}" srcOrd="0" destOrd="0" presId="urn:microsoft.com/office/officeart/2005/8/layout/hierarchy2"/>
    <dgm:cxn modelId="{40E98E4F-BBE2-4BAB-A116-7241F772BD68}" type="presOf" srcId="{145F369B-A7F8-4289-807E-E060464DBF7A}" destId="{C243F229-9ED3-4E65-A842-4796786F9100}" srcOrd="1" destOrd="0" presId="urn:microsoft.com/office/officeart/2005/8/layout/hierarchy2"/>
    <dgm:cxn modelId="{EE728270-8D28-4DA4-973A-C756088C9DF8}" type="presOf" srcId="{EE1D0F96-2A94-43F2-966F-EE6DBD5C69DA}" destId="{4EE105FA-8458-4EF5-8DF9-461442E0464F}" srcOrd="0" destOrd="0" presId="urn:microsoft.com/office/officeart/2005/8/layout/hierarchy2"/>
    <dgm:cxn modelId="{20134C75-672E-4858-A544-5C5918B228DA}" srcId="{A7302779-E33B-4CAC-81BA-6C6FE2FDDBA2}" destId="{5712263F-A5CB-4B34-9E7B-499D1EFD07D6}" srcOrd="0" destOrd="0" parTransId="{B2493A2E-35AD-4665-AAF4-E822BA2ADE31}" sibTransId="{618DD351-215A-4F4D-B720-88E6BBF73DC5}"/>
    <dgm:cxn modelId="{34EFC85A-A9AE-4043-A276-13277E1EE179}" type="presOf" srcId="{06142081-994E-4623-9C29-E59E9E1E7F0D}" destId="{1665A600-C579-4080-90E7-62FD0A34554D}" srcOrd="0" destOrd="0" presId="urn:microsoft.com/office/officeart/2005/8/layout/hierarchy2"/>
    <dgm:cxn modelId="{F55DA97F-9AC0-401E-B74F-571023D8F093}" type="presOf" srcId="{B2493A2E-35AD-4665-AAF4-E822BA2ADE31}" destId="{11EE5DB9-F286-44E7-9569-BE284BED7489}" srcOrd="0" destOrd="0" presId="urn:microsoft.com/office/officeart/2005/8/layout/hierarchy2"/>
    <dgm:cxn modelId="{05E2F182-83FF-42CB-B502-DDC2BAFB324F}" type="presOf" srcId="{D6CF7AE7-FD09-4C55-A051-B07C1E895ED0}" destId="{CF8FE417-A184-468C-ACBA-00388EEF28A7}" srcOrd="0" destOrd="0" presId="urn:microsoft.com/office/officeart/2005/8/layout/hierarchy2"/>
    <dgm:cxn modelId="{ABDD9C89-4A33-4D5C-AF1A-614B68382398}" type="presOf" srcId="{DCDCF291-D966-41A2-8FF4-64436D1BDF23}" destId="{86181376-7B17-4228-B602-11AE0FAE2D3C}" srcOrd="1" destOrd="0" presId="urn:microsoft.com/office/officeart/2005/8/layout/hierarchy2"/>
    <dgm:cxn modelId="{90B8A18C-119F-4F35-B36A-9A21EE51CE29}" srcId="{29027F40-D50C-4FCB-AF0A-6B57612D0C48}" destId="{655BEDB2-C037-4A86-BEF7-D54CFA8EBC64}" srcOrd="1" destOrd="0" parTransId="{145F369B-A7F8-4289-807E-E060464DBF7A}" sibTransId="{01ABCDE8-BF93-45B7-AA62-9958B1B7367C}"/>
    <dgm:cxn modelId="{88C30094-4A7F-4DBD-BB67-466871AEC211}" type="presOf" srcId="{29027F40-D50C-4FCB-AF0A-6B57612D0C48}" destId="{24038070-30AA-414D-A1AB-0AB5B4744A67}" srcOrd="0" destOrd="0" presId="urn:microsoft.com/office/officeart/2005/8/layout/hierarchy2"/>
    <dgm:cxn modelId="{3EF78999-94B9-4D4F-A868-1F8E1B14CCB7}" type="presOf" srcId="{9B62AF1C-511B-49AB-9624-8B0B0A3101ED}" destId="{F7527AED-FCEF-4144-AAA9-51A85552C36F}" srcOrd="1" destOrd="0" presId="urn:microsoft.com/office/officeart/2005/8/layout/hierarchy2"/>
    <dgm:cxn modelId="{EA2C409A-E237-4661-A972-1C7DC9A7AA39}" type="presOf" srcId="{E2D54350-0B7B-42AE-ABD5-B8D9BEDB0540}" destId="{7A8F1F75-84E4-4612-973C-6740B6FB6762}" srcOrd="1" destOrd="0" presId="urn:microsoft.com/office/officeart/2005/8/layout/hierarchy2"/>
    <dgm:cxn modelId="{F76693A1-2D51-4991-B11E-D583C532E7F5}" type="presOf" srcId="{DCDCF291-D966-41A2-8FF4-64436D1BDF23}" destId="{B9BC1856-91F1-4A2B-9064-08F4365A60C2}" srcOrd="0" destOrd="0" presId="urn:microsoft.com/office/officeart/2005/8/layout/hierarchy2"/>
    <dgm:cxn modelId="{79FE46A8-BE01-417E-9FBA-9893A6CA8189}" type="presOf" srcId="{1563CD5C-53E6-4996-AB1D-7F4465DD949B}" destId="{252EFB2C-D249-434B-AB90-67CD49B4A6EF}" srcOrd="0" destOrd="0" presId="urn:microsoft.com/office/officeart/2005/8/layout/hierarchy2"/>
    <dgm:cxn modelId="{3DC00DAC-69C3-4CC4-A32E-D4026E743466}" type="presOf" srcId="{6EFA6CA8-C820-4DDD-B812-E096A4FA0BDE}" destId="{91335B27-60A6-42B5-BB7B-095B36F990F8}" srcOrd="0" destOrd="0" presId="urn:microsoft.com/office/officeart/2005/8/layout/hierarchy2"/>
    <dgm:cxn modelId="{AB9B88AE-EBE5-4FB7-B812-538848B2D862}" type="presOf" srcId="{B3D4D27E-5D1B-4C9E-B058-5F5DBCD1522F}" destId="{0D053FB6-701D-49B4-A3AC-57C40D4C45B0}" srcOrd="1" destOrd="0" presId="urn:microsoft.com/office/officeart/2005/8/layout/hierarchy2"/>
    <dgm:cxn modelId="{61B11FB1-432D-47CD-9E9B-6DA6A6A729DD}" type="presOf" srcId="{145F369B-A7F8-4289-807E-E060464DBF7A}" destId="{158E5ACE-0D57-46F1-B43C-ABEED9140FE6}" srcOrd="0" destOrd="0" presId="urn:microsoft.com/office/officeart/2005/8/layout/hierarchy2"/>
    <dgm:cxn modelId="{EE4749B5-D061-43F9-B699-6FCBAA1D50CD}" type="presOf" srcId="{EE1D0F96-2A94-43F2-966F-EE6DBD5C69DA}" destId="{C78BB186-4338-4CF7-8BC1-8BBF8088D480}" srcOrd="1" destOrd="0" presId="urn:microsoft.com/office/officeart/2005/8/layout/hierarchy2"/>
    <dgm:cxn modelId="{914039B6-3BFB-4153-9849-D154B1EA7029}" type="presOf" srcId="{655BEDB2-C037-4A86-BEF7-D54CFA8EBC64}" destId="{13E3ED23-DC39-4DF8-8EA5-E702B333345E}" srcOrd="0" destOrd="0" presId="urn:microsoft.com/office/officeart/2005/8/layout/hierarchy2"/>
    <dgm:cxn modelId="{86F5CFB7-3E8E-4A67-85E9-E3A3696F45CD}" srcId="{4399FF96-CCB8-45A7-832F-C9EF60791F03}" destId="{4991DC72-7885-49B8-8B52-E22E64E9B8B9}" srcOrd="2" destOrd="0" parTransId="{B3D4D27E-5D1B-4C9E-B058-5F5DBCD1522F}" sibTransId="{B2759934-3902-4AB9-AE6D-97263F69B9DF}"/>
    <dgm:cxn modelId="{C32DD0B9-2BEE-486E-8748-73803AF893FD}" type="presOf" srcId="{2112C158-FCDD-4EEC-B929-1B18773E40B4}" destId="{0DB404CE-FCF0-4DD9-88F8-B6BC5AD857EA}" srcOrd="0" destOrd="0" presId="urn:microsoft.com/office/officeart/2005/8/layout/hierarchy2"/>
    <dgm:cxn modelId="{10AD95BB-846B-4CF3-929F-90CA6AF21AED}" type="presOf" srcId="{06142081-994E-4623-9C29-E59E9E1E7F0D}" destId="{8FBE8465-3705-433F-844D-ECC22484A400}" srcOrd="1" destOrd="0" presId="urn:microsoft.com/office/officeart/2005/8/layout/hierarchy2"/>
    <dgm:cxn modelId="{F6E2D9BE-32E9-43B8-8804-7BEBFE7586B8}" srcId="{8D9F26D0-B8E0-4E6D-89AE-92D9BFEA54DC}" destId="{A7302779-E33B-4CAC-81BA-6C6FE2FDDBA2}" srcOrd="0" destOrd="0" parTransId="{9B62AF1C-511B-49AB-9624-8B0B0A3101ED}" sibTransId="{4049B096-4CE6-4656-8540-20D9BB2D86A9}"/>
    <dgm:cxn modelId="{99F809BF-F511-4023-8C89-B1356FDEB568}" type="presOf" srcId="{A7302779-E33B-4CAC-81BA-6C6FE2FDDBA2}" destId="{29C4ECCF-12AA-4AC0-863C-36486CC0DF3A}" srcOrd="0" destOrd="0" presId="urn:microsoft.com/office/officeart/2005/8/layout/hierarchy2"/>
    <dgm:cxn modelId="{C2C4B9BF-6AA4-4497-9FF0-288B0781A532}" type="presOf" srcId="{890E65D2-39C0-4319-B766-5C57F2612B09}" destId="{1F7E8138-37C5-4AA3-8ED8-3A4C401C19DA}" srcOrd="0" destOrd="0" presId="urn:microsoft.com/office/officeart/2005/8/layout/hierarchy2"/>
    <dgm:cxn modelId="{31A683C2-0B55-4AEF-AC82-14FB7404B0DE}" srcId="{A7302779-E33B-4CAC-81BA-6C6FE2FDDBA2}" destId="{D6CF7AE7-FD09-4C55-A051-B07C1E895ED0}" srcOrd="1" destOrd="0" parTransId="{E2D54350-0B7B-42AE-ABD5-B8D9BEDB0540}" sibTransId="{6FD6F36B-A462-4353-96D5-A77C0D081E3B}"/>
    <dgm:cxn modelId="{5CC820C8-8388-4C55-A731-B4C898FB28E2}" type="presOf" srcId="{9B62AF1C-511B-49AB-9624-8B0B0A3101ED}" destId="{80747D90-D87B-4B00-93F3-EB8DFFB8DAE3}" srcOrd="0" destOrd="0" presId="urn:microsoft.com/office/officeart/2005/8/layout/hierarchy2"/>
    <dgm:cxn modelId="{55D7F6CE-C443-4D4B-84FD-5119E7F01624}" srcId="{4399FF96-CCB8-45A7-832F-C9EF60791F03}" destId="{1F365FDF-683C-42F0-B55D-F89423EC7589}" srcOrd="0" destOrd="0" parTransId="{06142081-994E-4623-9C29-E59E9E1E7F0D}" sibTransId="{725083C6-968E-45C1-8AEC-CD5193AFEE6F}"/>
    <dgm:cxn modelId="{894E09E6-0DE9-4A01-8A0A-DACA9A4046DE}" type="presOf" srcId="{4991DC72-7885-49B8-8B52-E22E64E9B8B9}" destId="{342AAC44-E39A-43B7-B10C-88511CE0E4B9}" srcOrd="0" destOrd="0" presId="urn:microsoft.com/office/officeart/2005/8/layout/hierarchy2"/>
    <dgm:cxn modelId="{C1F416E9-E1A5-475F-A691-79C4C171E038}" type="presOf" srcId="{EBF64379-3A15-4D20-8CC2-45327906FAE1}" destId="{718B8387-95F3-4053-A530-9B727E3C5E8D}" srcOrd="0" destOrd="0" presId="urn:microsoft.com/office/officeart/2005/8/layout/hierarchy2"/>
    <dgm:cxn modelId="{6212F4ED-A520-4A79-A7B9-49571BA3B96F}" srcId="{4399FF96-CCB8-45A7-832F-C9EF60791F03}" destId="{F7C73656-81CC-4095-A3D5-14036D4B4DC4}" srcOrd="3" destOrd="0" parTransId="{EE1D0F96-2A94-43F2-966F-EE6DBD5C69DA}" sibTransId="{BEA1E888-9C4B-4555-BCAB-5D7B5C8581C3}"/>
    <dgm:cxn modelId="{FCA274F0-2507-4FBB-BFD0-335AAE6FFB91}" srcId="{4399FF96-CCB8-45A7-832F-C9EF60791F03}" destId="{1563CD5C-53E6-4996-AB1D-7F4465DD949B}" srcOrd="4" destOrd="0" parTransId="{CACFE642-10B7-4FEA-85D6-DD4EE74205D4}" sibTransId="{6AC5CD99-0EE1-4068-8D55-A67287860CC4}"/>
    <dgm:cxn modelId="{85A253F1-7755-4188-8BB3-0FAB7B9FDCD3}" type="presOf" srcId="{B3D4D27E-5D1B-4C9E-B058-5F5DBCD1522F}" destId="{FF9BADDA-4A52-4761-875C-5C59B5FE5DA9}" srcOrd="0" destOrd="0" presId="urn:microsoft.com/office/officeart/2005/8/layout/hierarchy2"/>
    <dgm:cxn modelId="{D44656FA-A69C-4190-B569-3E61A43DDFBB}" type="presOf" srcId="{2112C158-FCDD-4EEC-B929-1B18773E40B4}" destId="{0616782C-B2F3-493C-B997-AB1B55CB8A7B}" srcOrd="1" destOrd="0" presId="urn:microsoft.com/office/officeart/2005/8/layout/hierarchy2"/>
    <dgm:cxn modelId="{296E9514-E7E2-4468-AE4A-5385DA229AF9}" type="presParOf" srcId="{718B8387-95F3-4053-A530-9B727E3C5E8D}" destId="{3BFC6146-2648-4E5E-A82A-42DD0D757106}" srcOrd="0" destOrd="0" presId="urn:microsoft.com/office/officeart/2005/8/layout/hierarchy2"/>
    <dgm:cxn modelId="{52149AB2-1825-4FF0-B621-013F57443336}" type="presParOf" srcId="{3BFC6146-2648-4E5E-A82A-42DD0D757106}" destId="{24038070-30AA-414D-A1AB-0AB5B4744A67}" srcOrd="0" destOrd="0" presId="urn:microsoft.com/office/officeart/2005/8/layout/hierarchy2"/>
    <dgm:cxn modelId="{2CD11BAB-1CF9-41AD-8153-0C1645C5417D}" type="presParOf" srcId="{3BFC6146-2648-4E5E-A82A-42DD0D757106}" destId="{69F1AAC0-DFAD-4AEF-867E-1D47F2287BD6}" srcOrd="1" destOrd="0" presId="urn:microsoft.com/office/officeart/2005/8/layout/hierarchy2"/>
    <dgm:cxn modelId="{011365FB-2F69-4EFB-A547-C93E1D6E83C1}" type="presParOf" srcId="{69F1AAC0-DFAD-4AEF-867E-1D47F2287BD6}" destId="{1F7E8138-37C5-4AA3-8ED8-3A4C401C19DA}" srcOrd="0" destOrd="0" presId="urn:microsoft.com/office/officeart/2005/8/layout/hierarchy2"/>
    <dgm:cxn modelId="{1D1B3252-EDDB-48CC-ADFC-759096BBB24A}" type="presParOf" srcId="{1F7E8138-37C5-4AA3-8ED8-3A4C401C19DA}" destId="{ABD5D74B-FDE1-444E-8C47-F02F5CE85EF2}" srcOrd="0" destOrd="0" presId="urn:microsoft.com/office/officeart/2005/8/layout/hierarchy2"/>
    <dgm:cxn modelId="{B57F3E03-B637-4F84-A0E5-D1FBDE84597B}" type="presParOf" srcId="{69F1AAC0-DFAD-4AEF-867E-1D47F2287BD6}" destId="{9BAB4015-E07B-4BA2-8A39-971140BEB891}" srcOrd="1" destOrd="0" presId="urn:microsoft.com/office/officeart/2005/8/layout/hierarchy2"/>
    <dgm:cxn modelId="{F6481316-162A-4439-BAF3-04D89F8FCAD4}" type="presParOf" srcId="{9BAB4015-E07B-4BA2-8A39-971140BEB891}" destId="{E3B5A36B-3550-47ED-AE69-67DB3643E2EF}" srcOrd="0" destOrd="0" presId="urn:microsoft.com/office/officeart/2005/8/layout/hierarchy2"/>
    <dgm:cxn modelId="{5FA97437-FDC8-4108-8271-399FD37D0D9B}" type="presParOf" srcId="{9BAB4015-E07B-4BA2-8A39-971140BEB891}" destId="{EB00D746-8496-48DF-9A9F-34704CE41E31}" srcOrd="1" destOrd="0" presId="urn:microsoft.com/office/officeart/2005/8/layout/hierarchy2"/>
    <dgm:cxn modelId="{C7C60A8D-ADC1-4E83-93C7-05E4987B1BDE}" type="presParOf" srcId="{EB00D746-8496-48DF-9A9F-34704CE41E31}" destId="{80747D90-D87B-4B00-93F3-EB8DFFB8DAE3}" srcOrd="0" destOrd="0" presId="urn:microsoft.com/office/officeart/2005/8/layout/hierarchy2"/>
    <dgm:cxn modelId="{B9A6AC2E-8AAE-43BF-BC89-DDC0F9B66B84}" type="presParOf" srcId="{80747D90-D87B-4B00-93F3-EB8DFFB8DAE3}" destId="{F7527AED-FCEF-4144-AAA9-51A85552C36F}" srcOrd="0" destOrd="0" presId="urn:microsoft.com/office/officeart/2005/8/layout/hierarchy2"/>
    <dgm:cxn modelId="{98F6470B-92C8-4DB8-B353-67D02DF81F5C}" type="presParOf" srcId="{EB00D746-8496-48DF-9A9F-34704CE41E31}" destId="{DB1C1F5C-A561-402B-894E-C1D718490890}" srcOrd="1" destOrd="0" presId="urn:microsoft.com/office/officeart/2005/8/layout/hierarchy2"/>
    <dgm:cxn modelId="{615FEAAF-0EAE-4BBC-9E37-802114D783E7}" type="presParOf" srcId="{DB1C1F5C-A561-402B-894E-C1D718490890}" destId="{29C4ECCF-12AA-4AC0-863C-36486CC0DF3A}" srcOrd="0" destOrd="0" presId="urn:microsoft.com/office/officeart/2005/8/layout/hierarchy2"/>
    <dgm:cxn modelId="{73801BF0-7859-4B53-8A59-1E5CB61E4BE5}" type="presParOf" srcId="{DB1C1F5C-A561-402B-894E-C1D718490890}" destId="{5FF29912-2880-4FF9-A9B0-EC23F33144C2}" srcOrd="1" destOrd="0" presId="urn:microsoft.com/office/officeart/2005/8/layout/hierarchy2"/>
    <dgm:cxn modelId="{8170C613-3208-421A-B7C4-5C1F9A23C4F2}" type="presParOf" srcId="{5FF29912-2880-4FF9-A9B0-EC23F33144C2}" destId="{11EE5DB9-F286-44E7-9569-BE284BED7489}" srcOrd="0" destOrd="0" presId="urn:microsoft.com/office/officeart/2005/8/layout/hierarchy2"/>
    <dgm:cxn modelId="{C9F788BB-30D4-4CA7-9323-E597FF4E3FD1}" type="presParOf" srcId="{11EE5DB9-F286-44E7-9569-BE284BED7489}" destId="{D6AC39FB-0D07-47BA-8710-DD4A7ABF74B8}" srcOrd="0" destOrd="0" presId="urn:microsoft.com/office/officeart/2005/8/layout/hierarchy2"/>
    <dgm:cxn modelId="{7FA21FA9-53A8-4962-BD68-D5B47D7F9F93}" type="presParOf" srcId="{5FF29912-2880-4FF9-A9B0-EC23F33144C2}" destId="{6EE152D1-9A5B-490F-93E1-3AE79AEEB00C}" srcOrd="1" destOrd="0" presId="urn:microsoft.com/office/officeart/2005/8/layout/hierarchy2"/>
    <dgm:cxn modelId="{CF588E02-71DF-4576-9630-1B04D2292F0F}" type="presParOf" srcId="{6EE152D1-9A5B-490F-93E1-3AE79AEEB00C}" destId="{02A2E606-23E4-4C4B-B9F8-0A7018F46BC0}" srcOrd="0" destOrd="0" presId="urn:microsoft.com/office/officeart/2005/8/layout/hierarchy2"/>
    <dgm:cxn modelId="{9D9080D8-0498-4FC8-B66B-9A1D8F6D693E}" type="presParOf" srcId="{6EE152D1-9A5B-490F-93E1-3AE79AEEB00C}" destId="{1BB96660-CDFD-463D-BC52-7AA05FFD864A}" srcOrd="1" destOrd="0" presId="urn:microsoft.com/office/officeart/2005/8/layout/hierarchy2"/>
    <dgm:cxn modelId="{49AB7D2C-C613-4F5B-B80D-251BBD55DCCD}" type="presParOf" srcId="{5FF29912-2880-4FF9-A9B0-EC23F33144C2}" destId="{547268FB-301F-47A1-98C6-2097E9290639}" srcOrd="2" destOrd="0" presId="urn:microsoft.com/office/officeart/2005/8/layout/hierarchy2"/>
    <dgm:cxn modelId="{2AFBAEA0-C166-4EE4-8F30-7C004743FCBF}" type="presParOf" srcId="{547268FB-301F-47A1-98C6-2097E9290639}" destId="{7A8F1F75-84E4-4612-973C-6740B6FB6762}" srcOrd="0" destOrd="0" presId="urn:microsoft.com/office/officeart/2005/8/layout/hierarchy2"/>
    <dgm:cxn modelId="{1A65577C-7903-4F1B-B42C-897FDFF1CCF0}" type="presParOf" srcId="{5FF29912-2880-4FF9-A9B0-EC23F33144C2}" destId="{09B4B7D6-B1B5-49EC-9B04-19667DC302C4}" srcOrd="3" destOrd="0" presId="urn:microsoft.com/office/officeart/2005/8/layout/hierarchy2"/>
    <dgm:cxn modelId="{1C12A105-FD2F-43ED-A26E-EC3C4F0C40EB}" type="presParOf" srcId="{09B4B7D6-B1B5-49EC-9B04-19667DC302C4}" destId="{CF8FE417-A184-468C-ACBA-00388EEF28A7}" srcOrd="0" destOrd="0" presId="urn:microsoft.com/office/officeart/2005/8/layout/hierarchy2"/>
    <dgm:cxn modelId="{B082DC7A-0697-4CC2-9A2E-EAF32EAAF2BC}" type="presParOf" srcId="{09B4B7D6-B1B5-49EC-9B04-19667DC302C4}" destId="{36D16862-4C71-414B-B940-BBBED84B7E93}" srcOrd="1" destOrd="0" presId="urn:microsoft.com/office/officeart/2005/8/layout/hierarchy2"/>
    <dgm:cxn modelId="{87C7CDDB-BBD4-467F-AAE8-011088B5C8FD}" type="presParOf" srcId="{5FF29912-2880-4FF9-A9B0-EC23F33144C2}" destId="{B9BC1856-91F1-4A2B-9064-08F4365A60C2}" srcOrd="4" destOrd="0" presId="urn:microsoft.com/office/officeart/2005/8/layout/hierarchy2"/>
    <dgm:cxn modelId="{F4F2B14C-BF7E-4220-935A-56FD992E4004}" type="presParOf" srcId="{B9BC1856-91F1-4A2B-9064-08F4365A60C2}" destId="{86181376-7B17-4228-B602-11AE0FAE2D3C}" srcOrd="0" destOrd="0" presId="urn:microsoft.com/office/officeart/2005/8/layout/hierarchy2"/>
    <dgm:cxn modelId="{2144C864-4814-4F86-AD6F-7DFC1203D911}" type="presParOf" srcId="{5FF29912-2880-4FF9-A9B0-EC23F33144C2}" destId="{5D9727AB-3CEF-4AFB-9400-92FA65C189DD}" srcOrd="5" destOrd="0" presId="urn:microsoft.com/office/officeart/2005/8/layout/hierarchy2"/>
    <dgm:cxn modelId="{46D0A3A2-F3D8-4E3B-AF6F-C41A0A053065}" type="presParOf" srcId="{5D9727AB-3CEF-4AFB-9400-92FA65C189DD}" destId="{00249F01-F333-4C39-914E-D9A7147CA7CE}" srcOrd="0" destOrd="0" presId="urn:microsoft.com/office/officeart/2005/8/layout/hierarchy2"/>
    <dgm:cxn modelId="{3A2AB78E-F009-4727-AAAD-55EBC2D59B19}" type="presParOf" srcId="{5D9727AB-3CEF-4AFB-9400-92FA65C189DD}" destId="{450DB9BF-2C7F-4590-B42D-3CFB6CC27B83}" srcOrd="1" destOrd="0" presId="urn:microsoft.com/office/officeart/2005/8/layout/hierarchy2"/>
    <dgm:cxn modelId="{926FD50D-F7FB-443D-B8DD-2724B27A43C9}" type="presParOf" srcId="{EB00D746-8496-48DF-9A9F-34704CE41E31}" destId="{91335B27-60A6-42B5-BB7B-095B36F990F8}" srcOrd="2" destOrd="0" presId="urn:microsoft.com/office/officeart/2005/8/layout/hierarchy2"/>
    <dgm:cxn modelId="{06111469-177E-4978-9F2B-5086A00D2DA9}" type="presParOf" srcId="{91335B27-60A6-42B5-BB7B-095B36F990F8}" destId="{0E966BA6-4F5E-4CF7-A196-295B8294E145}" srcOrd="0" destOrd="0" presId="urn:microsoft.com/office/officeart/2005/8/layout/hierarchy2"/>
    <dgm:cxn modelId="{74739614-6DA9-4E55-A47A-C1FA5237E58A}" type="presParOf" srcId="{EB00D746-8496-48DF-9A9F-34704CE41E31}" destId="{FC8FC4B9-4312-4C68-8F4D-318AC37F880C}" srcOrd="3" destOrd="0" presId="urn:microsoft.com/office/officeart/2005/8/layout/hierarchy2"/>
    <dgm:cxn modelId="{BC473770-2208-469D-A90E-FA528BB5B076}" type="presParOf" srcId="{FC8FC4B9-4312-4C68-8F4D-318AC37F880C}" destId="{0C605258-5914-4984-8EC0-E50B8F743E55}" srcOrd="0" destOrd="0" presId="urn:microsoft.com/office/officeart/2005/8/layout/hierarchy2"/>
    <dgm:cxn modelId="{9D17B5CE-5AFA-4CE0-8D01-C3C8CE21099C}" type="presParOf" srcId="{FC8FC4B9-4312-4C68-8F4D-318AC37F880C}" destId="{C0361725-835C-4A85-A3E6-29CD7947CE17}" srcOrd="1" destOrd="0" presId="urn:microsoft.com/office/officeart/2005/8/layout/hierarchy2"/>
    <dgm:cxn modelId="{559CBE2A-C100-40A6-8731-669E62424596}" type="presParOf" srcId="{C0361725-835C-4A85-A3E6-29CD7947CE17}" destId="{1665A600-C579-4080-90E7-62FD0A34554D}" srcOrd="0" destOrd="0" presId="urn:microsoft.com/office/officeart/2005/8/layout/hierarchy2"/>
    <dgm:cxn modelId="{D96B826D-4FB3-486F-A8AB-44261D7066FF}" type="presParOf" srcId="{1665A600-C579-4080-90E7-62FD0A34554D}" destId="{8FBE8465-3705-433F-844D-ECC22484A400}" srcOrd="0" destOrd="0" presId="urn:microsoft.com/office/officeart/2005/8/layout/hierarchy2"/>
    <dgm:cxn modelId="{5653623C-A43A-4260-B649-7DFED290071F}" type="presParOf" srcId="{C0361725-835C-4A85-A3E6-29CD7947CE17}" destId="{AE57FC2C-A0D1-487F-A666-AC82D0FB7F7E}" srcOrd="1" destOrd="0" presId="urn:microsoft.com/office/officeart/2005/8/layout/hierarchy2"/>
    <dgm:cxn modelId="{1AB70506-90E7-447C-B987-C25BA75463C2}" type="presParOf" srcId="{AE57FC2C-A0D1-487F-A666-AC82D0FB7F7E}" destId="{E2709500-FB9F-4463-9F2A-0C80896460F0}" srcOrd="0" destOrd="0" presId="urn:microsoft.com/office/officeart/2005/8/layout/hierarchy2"/>
    <dgm:cxn modelId="{E8079B2B-6116-4211-9FC7-24EB71C81C41}" type="presParOf" srcId="{AE57FC2C-A0D1-487F-A666-AC82D0FB7F7E}" destId="{A8F21671-22AD-4F62-8828-19CB1735EC89}" srcOrd="1" destOrd="0" presId="urn:microsoft.com/office/officeart/2005/8/layout/hierarchy2"/>
    <dgm:cxn modelId="{C6E6D7AE-0C0F-4887-ABD0-5E729BE087F8}" type="presParOf" srcId="{C0361725-835C-4A85-A3E6-29CD7947CE17}" destId="{0DB404CE-FCF0-4DD9-88F8-B6BC5AD857EA}" srcOrd="2" destOrd="0" presId="urn:microsoft.com/office/officeart/2005/8/layout/hierarchy2"/>
    <dgm:cxn modelId="{C384E533-6E4C-40BC-85AE-ADC1009E3039}" type="presParOf" srcId="{0DB404CE-FCF0-4DD9-88F8-B6BC5AD857EA}" destId="{0616782C-B2F3-493C-B997-AB1B55CB8A7B}" srcOrd="0" destOrd="0" presId="urn:microsoft.com/office/officeart/2005/8/layout/hierarchy2"/>
    <dgm:cxn modelId="{1415D777-3EDF-41C3-8157-01650515F00C}" type="presParOf" srcId="{C0361725-835C-4A85-A3E6-29CD7947CE17}" destId="{031D7E63-E15E-49A9-B699-0763F421442B}" srcOrd="3" destOrd="0" presId="urn:microsoft.com/office/officeart/2005/8/layout/hierarchy2"/>
    <dgm:cxn modelId="{47ECBF45-6874-4776-8298-D718984144AA}" type="presParOf" srcId="{031D7E63-E15E-49A9-B699-0763F421442B}" destId="{74333F84-2326-4176-846E-A77BA05868B3}" srcOrd="0" destOrd="0" presId="urn:microsoft.com/office/officeart/2005/8/layout/hierarchy2"/>
    <dgm:cxn modelId="{B37C38E5-5930-4F0A-9BBC-E9350AAFF486}" type="presParOf" srcId="{031D7E63-E15E-49A9-B699-0763F421442B}" destId="{27015DAB-6FD4-48A3-8217-F36BE142A72C}" srcOrd="1" destOrd="0" presId="urn:microsoft.com/office/officeart/2005/8/layout/hierarchy2"/>
    <dgm:cxn modelId="{F4D3801A-DF31-42CC-AE9E-A6048FD9275F}" type="presParOf" srcId="{C0361725-835C-4A85-A3E6-29CD7947CE17}" destId="{FF9BADDA-4A52-4761-875C-5C59B5FE5DA9}" srcOrd="4" destOrd="0" presId="urn:microsoft.com/office/officeart/2005/8/layout/hierarchy2"/>
    <dgm:cxn modelId="{48F89E72-8D7B-4EA5-8771-EF1B0312C1B3}" type="presParOf" srcId="{FF9BADDA-4A52-4761-875C-5C59B5FE5DA9}" destId="{0D053FB6-701D-49B4-A3AC-57C40D4C45B0}" srcOrd="0" destOrd="0" presId="urn:microsoft.com/office/officeart/2005/8/layout/hierarchy2"/>
    <dgm:cxn modelId="{4803D687-B370-4A88-93CC-82F2BE158D3B}" type="presParOf" srcId="{C0361725-835C-4A85-A3E6-29CD7947CE17}" destId="{64473095-4275-40D6-BB7E-1EDF99D04BCD}" srcOrd="5" destOrd="0" presId="urn:microsoft.com/office/officeart/2005/8/layout/hierarchy2"/>
    <dgm:cxn modelId="{2E43EEF1-AC7B-437B-81C8-CB92F5D267EE}" type="presParOf" srcId="{64473095-4275-40D6-BB7E-1EDF99D04BCD}" destId="{342AAC44-E39A-43B7-B10C-88511CE0E4B9}" srcOrd="0" destOrd="0" presId="urn:microsoft.com/office/officeart/2005/8/layout/hierarchy2"/>
    <dgm:cxn modelId="{B381C3DE-282D-4590-AF0B-5932EB871FE4}" type="presParOf" srcId="{64473095-4275-40D6-BB7E-1EDF99D04BCD}" destId="{B3268AB9-9B7A-458A-A00F-40B628E245EC}" srcOrd="1" destOrd="0" presId="urn:microsoft.com/office/officeart/2005/8/layout/hierarchy2"/>
    <dgm:cxn modelId="{7B9F4C12-F040-4C92-B174-1246EE27EB43}" type="presParOf" srcId="{C0361725-835C-4A85-A3E6-29CD7947CE17}" destId="{4EE105FA-8458-4EF5-8DF9-461442E0464F}" srcOrd="6" destOrd="0" presId="urn:microsoft.com/office/officeart/2005/8/layout/hierarchy2"/>
    <dgm:cxn modelId="{8B3C5827-0F0D-4122-ACBD-9AD34A7C6975}" type="presParOf" srcId="{4EE105FA-8458-4EF5-8DF9-461442E0464F}" destId="{C78BB186-4338-4CF7-8BC1-8BBF8088D480}" srcOrd="0" destOrd="0" presId="urn:microsoft.com/office/officeart/2005/8/layout/hierarchy2"/>
    <dgm:cxn modelId="{F8EF7945-FCE6-4B86-BC4E-70ACCBE39DC6}" type="presParOf" srcId="{C0361725-835C-4A85-A3E6-29CD7947CE17}" destId="{AA05C83B-50DB-4E36-87C0-E633BA42F679}" srcOrd="7" destOrd="0" presId="urn:microsoft.com/office/officeart/2005/8/layout/hierarchy2"/>
    <dgm:cxn modelId="{8CA405AC-B604-4981-B842-34C6AFB364C3}" type="presParOf" srcId="{AA05C83B-50DB-4E36-87C0-E633BA42F679}" destId="{7210A4B5-6932-4F63-AAE8-7CD02F5C39D8}" srcOrd="0" destOrd="0" presId="urn:microsoft.com/office/officeart/2005/8/layout/hierarchy2"/>
    <dgm:cxn modelId="{67BE62E6-5D65-4807-B96B-CBBE9AA68C39}" type="presParOf" srcId="{AA05C83B-50DB-4E36-87C0-E633BA42F679}" destId="{EECB3592-DF7A-4F4C-B8CB-A05D813F7D9C}" srcOrd="1" destOrd="0" presId="urn:microsoft.com/office/officeart/2005/8/layout/hierarchy2"/>
    <dgm:cxn modelId="{890DD099-3068-4A0B-82F5-979916A1D3FE}" type="presParOf" srcId="{C0361725-835C-4A85-A3E6-29CD7947CE17}" destId="{C7D37028-F8D1-49FB-8BD4-D731526F2302}" srcOrd="8" destOrd="0" presId="urn:microsoft.com/office/officeart/2005/8/layout/hierarchy2"/>
    <dgm:cxn modelId="{B8E2FE9A-44C0-47DA-91E5-E93F14A95AD0}" type="presParOf" srcId="{C7D37028-F8D1-49FB-8BD4-D731526F2302}" destId="{96D807F7-9607-437D-B5B1-13E9CB6CEA6B}" srcOrd="0" destOrd="0" presId="urn:microsoft.com/office/officeart/2005/8/layout/hierarchy2"/>
    <dgm:cxn modelId="{98399910-E54A-4FBB-9E36-D03A3E0A146D}" type="presParOf" srcId="{C0361725-835C-4A85-A3E6-29CD7947CE17}" destId="{45AE48D0-4709-4406-8F8D-9ECA25A714E2}" srcOrd="9" destOrd="0" presId="urn:microsoft.com/office/officeart/2005/8/layout/hierarchy2"/>
    <dgm:cxn modelId="{A4A2BC60-9ACE-424B-B488-6176FE50EA7D}" type="presParOf" srcId="{45AE48D0-4709-4406-8F8D-9ECA25A714E2}" destId="{252EFB2C-D249-434B-AB90-67CD49B4A6EF}" srcOrd="0" destOrd="0" presId="urn:microsoft.com/office/officeart/2005/8/layout/hierarchy2"/>
    <dgm:cxn modelId="{18A9FA6B-0758-4D5A-B3E8-3BAE82186DC4}" type="presParOf" srcId="{45AE48D0-4709-4406-8F8D-9ECA25A714E2}" destId="{1EAC63CC-09B1-41A8-9917-A98734599304}" srcOrd="1" destOrd="0" presId="urn:microsoft.com/office/officeart/2005/8/layout/hierarchy2"/>
    <dgm:cxn modelId="{DE394BC2-22F6-4D2E-9BE1-9FB532365531}" type="presParOf" srcId="{69F1AAC0-DFAD-4AEF-867E-1D47F2287BD6}" destId="{158E5ACE-0D57-46F1-B43C-ABEED9140FE6}" srcOrd="2" destOrd="0" presId="urn:microsoft.com/office/officeart/2005/8/layout/hierarchy2"/>
    <dgm:cxn modelId="{88938777-2588-43A1-830E-3B5826F88622}" type="presParOf" srcId="{158E5ACE-0D57-46F1-B43C-ABEED9140FE6}" destId="{C243F229-9ED3-4E65-A842-4796786F9100}" srcOrd="0" destOrd="0" presId="urn:microsoft.com/office/officeart/2005/8/layout/hierarchy2"/>
    <dgm:cxn modelId="{4DBC89D9-8C76-4706-A605-424DB8C51181}" type="presParOf" srcId="{69F1AAC0-DFAD-4AEF-867E-1D47F2287BD6}" destId="{F241F123-50FA-42C0-9067-2C1C1432D0A5}" srcOrd="3" destOrd="0" presId="urn:microsoft.com/office/officeart/2005/8/layout/hierarchy2"/>
    <dgm:cxn modelId="{A2313D90-12EF-491E-AFB2-2F49E57D1E14}" type="presParOf" srcId="{F241F123-50FA-42C0-9067-2C1C1432D0A5}" destId="{13E3ED23-DC39-4DF8-8EA5-E702B333345E}" srcOrd="0" destOrd="0" presId="urn:microsoft.com/office/officeart/2005/8/layout/hierarchy2"/>
    <dgm:cxn modelId="{286C2CF6-3E9F-4C50-87C6-911D430EEC61}" type="presParOf" srcId="{F241F123-50FA-42C0-9067-2C1C1432D0A5}" destId="{5A87EAF0-86DD-4964-9D6D-4B16A8658C6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265B23-42C6-4EA9-BA80-841B11F08782}" type="doc">
      <dgm:prSet loTypeId="urn:microsoft.com/office/officeart/2005/8/layout/hierarchy4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ECC2EDE-3374-4C5E-95A3-06EE18ED0E2A}">
      <dgm:prSet phldrT="[Text]" custT="1"/>
      <dgm:spPr/>
      <dgm:t>
        <a:bodyPr/>
        <a:lstStyle/>
        <a:p>
          <a:r>
            <a:rPr lang="en-GB" sz="4000" dirty="0"/>
            <a:t>Non-operating costs</a:t>
          </a:r>
          <a:endParaRPr lang="en-US" sz="4000" dirty="0"/>
        </a:p>
      </dgm:t>
    </dgm:pt>
    <dgm:pt modelId="{5C834EEE-5CD1-4A9E-AA5C-D94E625057D7}" type="parTrans" cxnId="{FC8C6012-C16F-4614-A94E-19498A05BA37}">
      <dgm:prSet/>
      <dgm:spPr/>
      <dgm:t>
        <a:bodyPr/>
        <a:lstStyle/>
        <a:p>
          <a:endParaRPr lang="en-US"/>
        </a:p>
      </dgm:t>
    </dgm:pt>
    <dgm:pt modelId="{F43FEA37-B73F-4540-B3A7-89450AED55F2}" type="sibTrans" cxnId="{FC8C6012-C16F-4614-A94E-19498A05BA37}">
      <dgm:prSet/>
      <dgm:spPr/>
      <dgm:t>
        <a:bodyPr/>
        <a:lstStyle/>
        <a:p>
          <a:endParaRPr lang="en-US"/>
        </a:p>
      </dgm:t>
    </dgm:pt>
    <dgm:pt modelId="{005DC59B-D109-4574-A7CC-8B9ED186AFA1}">
      <dgm:prSet phldrT="[Text]"/>
      <dgm:spPr/>
      <dgm:t>
        <a:bodyPr/>
        <a:lstStyle/>
        <a:p>
          <a:r>
            <a:rPr lang="en-US" dirty="0"/>
            <a:t>Interest on  loans and finance</a:t>
          </a:r>
        </a:p>
      </dgm:t>
    </dgm:pt>
    <dgm:pt modelId="{46090480-6A69-48BB-B3F3-B61800A25985}" type="parTrans" cxnId="{DC37D5F5-1C7C-47C9-B519-618CF2F93E84}">
      <dgm:prSet/>
      <dgm:spPr/>
      <dgm:t>
        <a:bodyPr/>
        <a:lstStyle/>
        <a:p>
          <a:endParaRPr lang="en-US"/>
        </a:p>
      </dgm:t>
    </dgm:pt>
    <dgm:pt modelId="{C4085BE1-F408-4E3D-A932-C74ECE4AB695}" type="sibTrans" cxnId="{DC37D5F5-1C7C-47C9-B519-618CF2F93E84}">
      <dgm:prSet/>
      <dgm:spPr/>
      <dgm:t>
        <a:bodyPr/>
        <a:lstStyle/>
        <a:p>
          <a:endParaRPr lang="en-US"/>
        </a:p>
      </dgm:t>
    </dgm:pt>
    <dgm:pt modelId="{896AFEAF-8A9A-4614-8E4C-07B663BADDCF}">
      <dgm:prSet phldrT="[Text]"/>
      <dgm:spPr/>
      <dgm:t>
        <a:bodyPr/>
        <a:lstStyle/>
        <a:p>
          <a:r>
            <a:rPr lang="en-US" dirty="0"/>
            <a:t>Subsidiary loses</a:t>
          </a:r>
        </a:p>
      </dgm:t>
    </dgm:pt>
    <dgm:pt modelId="{D6654B4E-674D-4B93-ADDF-8C7C8332D3AA}" type="parTrans" cxnId="{DB45B887-1AF7-46F7-BD9A-4707D26582AF}">
      <dgm:prSet/>
      <dgm:spPr/>
      <dgm:t>
        <a:bodyPr/>
        <a:lstStyle/>
        <a:p>
          <a:endParaRPr lang="en-US"/>
        </a:p>
      </dgm:t>
    </dgm:pt>
    <dgm:pt modelId="{633B175F-1EEA-482A-A7CF-B0A25B3A872B}" type="sibTrans" cxnId="{DB45B887-1AF7-46F7-BD9A-4707D26582AF}">
      <dgm:prSet/>
      <dgm:spPr/>
      <dgm:t>
        <a:bodyPr/>
        <a:lstStyle/>
        <a:p>
          <a:endParaRPr lang="en-US"/>
        </a:p>
      </dgm:t>
    </dgm:pt>
    <dgm:pt modelId="{F26E8DEB-5480-4183-98C2-FA8BC3FF3772}">
      <dgm:prSet phldrT="[Text]"/>
      <dgm:spPr/>
      <dgm:t>
        <a:bodyPr/>
        <a:lstStyle/>
        <a:p>
          <a:r>
            <a:rPr lang="en-US" noProof="0" dirty="0"/>
            <a:t>Loss on asset disposals</a:t>
          </a:r>
          <a:endParaRPr lang="sr-Latn-RS" noProof="0" dirty="0"/>
        </a:p>
      </dgm:t>
    </dgm:pt>
    <dgm:pt modelId="{9716D77A-8877-4524-9907-86CC7BC7F193}" type="parTrans" cxnId="{92AEA1DC-80C0-4193-B6AE-92AFCCF94ED2}">
      <dgm:prSet/>
      <dgm:spPr/>
      <dgm:t>
        <a:bodyPr/>
        <a:lstStyle/>
        <a:p>
          <a:endParaRPr lang="en-US"/>
        </a:p>
      </dgm:t>
    </dgm:pt>
    <dgm:pt modelId="{E5C50ED2-0CDF-402E-B8B7-88AC1F5D2C7E}" type="sibTrans" cxnId="{92AEA1DC-80C0-4193-B6AE-92AFCCF94ED2}">
      <dgm:prSet/>
      <dgm:spPr/>
      <dgm:t>
        <a:bodyPr/>
        <a:lstStyle/>
        <a:p>
          <a:endParaRPr lang="en-US"/>
        </a:p>
      </dgm:t>
    </dgm:pt>
    <dgm:pt modelId="{D11DA9BB-8030-4576-A71E-3B1298281EEB}">
      <dgm:prSet phldrT="[Text]"/>
      <dgm:spPr/>
      <dgm:t>
        <a:bodyPr/>
        <a:lstStyle/>
        <a:p>
          <a:r>
            <a:rPr lang="en-US" dirty="0"/>
            <a:t>Foreign exchange losses</a:t>
          </a:r>
        </a:p>
      </dgm:t>
    </dgm:pt>
    <dgm:pt modelId="{276871C9-88F1-410E-81CD-FA5CD18BA735}" type="parTrans" cxnId="{C462254C-8C8E-4F9F-8CA7-DAFA1445AB85}">
      <dgm:prSet/>
      <dgm:spPr/>
      <dgm:t>
        <a:bodyPr/>
        <a:lstStyle/>
        <a:p>
          <a:endParaRPr lang="en-US"/>
        </a:p>
      </dgm:t>
    </dgm:pt>
    <dgm:pt modelId="{A3CEF140-9A07-4B8C-A467-4BBAD663F19D}" type="sibTrans" cxnId="{C462254C-8C8E-4F9F-8CA7-DAFA1445AB85}">
      <dgm:prSet/>
      <dgm:spPr/>
      <dgm:t>
        <a:bodyPr/>
        <a:lstStyle/>
        <a:p>
          <a:endParaRPr lang="en-US"/>
        </a:p>
      </dgm:t>
    </dgm:pt>
    <dgm:pt modelId="{3FDAB818-60F0-4324-AF3F-126700AA6C90}">
      <dgm:prSet phldrT="[Text]"/>
      <dgm:spPr/>
      <dgm:t>
        <a:bodyPr/>
        <a:lstStyle/>
        <a:p>
          <a:r>
            <a:rPr lang="en-US" dirty="0"/>
            <a:t>O</a:t>
          </a:r>
          <a:r>
            <a:rPr lang="en-GB" dirty="0" err="1"/>
            <a:t>ther</a:t>
          </a:r>
          <a:endParaRPr lang="en-US" dirty="0"/>
        </a:p>
      </dgm:t>
    </dgm:pt>
    <dgm:pt modelId="{FF6C3DDD-7CD6-42E3-B6B3-7AE697187212}" type="parTrans" cxnId="{BCB38EF9-CACB-46AE-8EED-7107B03653E5}">
      <dgm:prSet/>
      <dgm:spPr/>
      <dgm:t>
        <a:bodyPr/>
        <a:lstStyle/>
        <a:p>
          <a:endParaRPr lang="en-US"/>
        </a:p>
      </dgm:t>
    </dgm:pt>
    <dgm:pt modelId="{3E5952F2-9A92-4C77-B471-704E7645EFFD}" type="sibTrans" cxnId="{BCB38EF9-CACB-46AE-8EED-7107B03653E5}">
      <dgm:prSet/>
      <dgm:spPr/>
      <dgm:t>
        <a:bodyPr/>
        <a:lstStyle/>
        <a:p>
          <a:endParaRPr lang="en-US"/>
        </a:p>
      </dgm:t>
    </dgm:pt>
    <dgm:pt modelId="{6053194F-5118-4EB0-8984-CF989A14B5FF}" type="pres">
      <dgm:prSet presAssocID="{1F265B23-42C6-4EA9-BA80-841B11F0878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0E60D6A-0A89-4228-80CD-316BFE5A4DA0}" type="pres">
      <dgm:prSet presAssocID="{0ECC2EDE-3374-4C5E-95A3-06EE18ED0E2A}" presName="vertOne" presStyleCnt="0"/>
      <dgm:spPr/>
    </dgm:pt>
    <dgm:pt modelId="{EEBD1C66-9C5B-4FAC-80BE-6308ED9255CA}" type="pres">
      <dgm:prSet presAssocID="{0ECC2EDE-3374-4C5E-95A3-06EE18ED0E2A}" presName="txOne" presStyleLbl="node0" presStyleIdx="0" presStyleCnt="1">
        <dgm:presLayoutVars>
          <dgm:chPref val="3"/>
        </dgm:presLayoutVars>
      </dgm:prSet>
      <dgm:spPr/>
    </dgm:pt>
    <dgm:pt modelId="{A67ADF57-B98C-4057-8E16-5BB56C17E0A5}" type="pres">
      <dgm:prSet presAssocID="{0ECC2EDE-3374-4C5E-95A3-06EE18ED0E2A}" presName="parTransOne" presStyleCnt="0"/>
      <dgm:spPr/>
    </dgm:pt>
    <dgm:pt modelId="{4087E3DB-E310-4101-9C0F-C6B6E71F148D}" type="pres">
      <dgm:prSet presAssocID="{0ECC2EDE-3374-4C5E-95A3-06EE18ED0E2A}" presName="horzOne" presStyleCnt="0"/>
      <dgm:spPr/>
    </dgm:pt>
    <dgm:pt modelId="{0E329E35-4AC2-4B87-BF35-8D257C654103}" type="pres">
      <dgm:prSet presAssocID="{005DC59B-D109-4574-A7CC-8B9ED186AFA1}" presName="vertTwo" presStyleCnt="0"/>
      <dgm:spPr/>
    </dgm:pt>
    <dgm:pt modelId="{8DB18196-4101-47A9-99A5-F19F20AA64DB}" type="pres">
      <dgm:prSet presAssocID="{005DC59B-D109-4574-A7CC-8B9ED186AFA1}" presName="txTwo" presStyleLbl="node2" presStyleIdx="0" presStyleCnt="5">
        <dgm:presLayoutVars>
          <dgm:chPref val="3"/>
        </dgm:presLayoutVars>
      </dgm:prSet>
      <dgm:spPr/>
    </dgm:pt>
    <dgm:pt modelId="{BD074BE1-4BA0-4457-A78A-CF2DE52EDBD7}" type="pres">
      <dgm:prSet presAssocID="{005DC59B-D109-4574-A7CC-8B9ED186AFA1}" presName="horzTwo" presStyleCnt="0"/>
      <dgm:spPr/>
    </dgm:pt>
    <dgm:pt modelId="{566CE658-ED77-45CC-B3A0-F4EE19293729}" type="pres">
      <dgm:prSet presAssocID="{C4085BE1-F408-4E3D-A932-C74ECE4AB695}" presName="sibSpaceTwo" presStyleCnt="0"/>
      <dgm:spPr/>
    </dgm:pt>
    <dgm:pt modelId="{21DE9186-5806-47EB-B119-250C3BB28F4C}" type="pres">
      <dgm:prSet presAssocID="{896AFEAF-8A9A-4614-8E4C-07B663BADDCF}" presName="vertTwo" presStyleCnt="0"/>
      <dgm:spPr/>
    </dgm:pt>
    <dgm:pt modelId="{22BE2ECA-4058-4F10-9A03-60ADF8AA8C76}" type="pres">
      <dgm:prSet presAssocID="{896AFEAF-8A9A-4614-8E4C-07B663BADDCF}" presName="txTwo" presStyleLbl="node2" presStyleIdx="1" presStyleCnt="5">
        <dgm:presLayoutVars>
          <dgm:chPref val="3"/>
        </dgm:presLayoutVars>
      </dgm:prSet>
      <dgm:spPr/>
    </dgm:pt>
    <dgm:pt modelId="{E97895B2-CAAC-4203-A24E-007AC6451005}" type="pres">
      <dgm:prSet presAssocID="{896AFEAF-8A9A-4614-8E4C-07B663BADDCF}" presName="horzTwo" presStyleCnt="0"/>
      <dgm:spPr/>
    </dgm:pt>
    <dgm:pt modelId="{52185E14-375A-4B9C-AF6A-4C8FBEEB2B9A}" type="pres">
      <dgm:prSet presAssocID="{633B175F-1EEA-482A-A7CF-B0A25B3A872B}" presName="sibSpaceTwo" presStyleCnt="0"/>
      <dgm:spPr/>
    </dgm:pt>
    <dgm:pt modelId="{4CD0A83D-D2D6-4CC4-A1D2-3799FEBBCC44}" type="pres">
      <dgm:prSet presAssocID="{F26E8DEB-5480-4183-98C2-FA8BC3FF3772}" presName="vertTwo" presStyleCnt="0"/>
      <dgm:spPr/>
    </dgm:pt>
    <dgm:pt modelId="{A188A398-91F9-4F0E-BFC5-523C6679A2CD}" type="pres">
      <dgm:prSet presAssocID="{F26E8DEB-5480-4183-98C2-FA8BC3FF3772}" presName="txTwo" presStyleLbl="node2" presStyleIdx="2" presStyleCnt="5">
        <dgm:presLayoutVars>
          <dgm:chPref val="3"/>
        </dgm:presLayoutVars>
      </dgm:prSet>
      <dgm:spPr/>
    </dgm:pt>
    <dgm:pt modelId="{FC5A3DDA-5EE8-4AE1-8139-B888BF798C19}" type="pres">
      <dgm:prSet presAssocID="{F26E8DEB-5480-4183-98C2-FA8BC3FF3772}" presName="horzTwo" presStyleCnt="0"/>
      <dgm:spPr/>
    </dgm:pt>
    <dgm:pt modelId="{FFC43B46-9777-4448-B0EF-09515739C27C}" type="pres">
      <dgm:prSet presAssocID="{E5C50ED2-0CDF-402E-B8B7-88AC1F5D2C7E}" presName="sibSpaceTwo" presStyleCnt="0"/>
      <dgm:spPr/>
    </dgm:pt>
    <dgm:pt modelId="{272D2071-F8B9-4FCE-BB12-775010EDD7C7}" type="pres">
      <dgm:prSet presAssocID="{D11DA9BB-8030-4576-A71E-3B1298281EEB}" presName="vertTwo" presStyleCnt="0"/>
      <dgm:spPr/>
    </dgm:pt>
    <dgm:pt modelId="{F96DAFFD-00B9-49A6-B2E7-F7D881320860}" type="pres">
      <dgm:prSet presAssocID="{D11DA9BB-8030-4576-A71E-3B1298281EEB}" presName="txTwo" presStyleLbl="node2" presStyleIdx="3" presStyleCnt="5">
        <dgm:presLayoutVars>
          <dgm:chPref val="3"/>
        </dgm:presLayoutVars>
      </dgm:prSet>
      <dgm:spPr/>
    </dgm:pt>
    <dgm:pt modelId="{C0B67EB8-72EF-49EB-AFF3-9C2AF225CA2F}" type="pres">
      <dgm:prSet presAssocID="{D11DA9BB-8030-4576-A71E-3B1298281EEB}" presName="horzTwo" presStyleCnt="0"/>
      <dgm:spPr/>
    </dgm:pt>
    <dgm:pt modelId="{1D1E6A0D-4F99-49C6-A9F5-E378DADCBD8A}" type="pres">
      <dgm:prSet presAssocID="{A3CEF140-9A07-4B8C-A467-4BBAD663F19D}" presName="sibSpaceTwo" presStyleCnt="0"/>
      <dgm:spPr/>
    </dgm:pt>
    <dgm:pt modelId="{E53C4349-665C-4039-824C-EFB6AA8995CC}" type="pres">
      <dgm:prSet presAssocID="{3FDAB818-60F0-4324-AF3F-126700AA6C90}" presName="vertTwo" presStyleCnt="0"/>
      <dgm:spPr/>
    </dgm:pt>
    <dgm:pt modelId="{F0CB8720-5C74-4760-979F-D71D69D35989}" type="pres">
      <dgm:prSet presAssocID="{3FDAB818-60F0-4324-AF3F-126700AA6C90}" presName="txTwo" presStyleLbl="node2" presStyleIdx="4" presStyleCnt="5">
        <dgm:presLayoutVars>
          <dgm:chPref val="3"/>
        </dgm:presLayoutVars>
      </dgm:prSet>
      <dgm:spPr/>
    </dgm:pt>
    <dgm:pt modelId="{7C212679-B3C3-4675-90C1-58C360F8C07C}" type="pres">
      <dgm:prSet presAssocID="{3FDAB818-60F0-4324-AF3F-126700AA6C90}" presName="horzTwo" presStyleCnt="0"/>
      <dgm:spPr/>
    </dgm:pt>
  </dgm:ptLst>
  <dgm:cxnLst>
    <dgm:cxn modelId="{4A9B750E-D4DD-4503-A1D4-E1C6B8C93E13}" type="presOf" srcId="{0ECC2EDE-3374-4C5E-95A3-06EE18ED0E2A}" destId="{EEBD1C66-9C5B-4FAC-80BE-6308ED9255CA}" srcOrd="0" destOrd="0" presId="urn:microsoft.com/office/officeart/2005/8/layout/hierarchy4"/>
    <dgm:cxn modelId="{FC8C6012-C16F-4614-A94E-19498A05BA37}" srcId="{1F265B23-42C6-4EA9-BA80-841B11F08782}" destId="{0ECC2EDE-3374-4C5E-95A3-06EE18ED0E2A}" srcOrd="0" destOrd="0" parTransId="{5C834EEE-5CD1-4A9E-AA5C-D94E625057D7}" sibTransId="{F43FEA37-B73F-4540-B3A7-89450AED55F2}"/>
    <dgm:cxn modelId="{19FEAE26-D5F4-4F20-B6FE-27B6132D6503}" type="presOf" srcId="{3FDAB818-60F0-4324-AF3F-126700AA6C90}" destId="{F0CB8720-5C74-4760-979F-D71D69D35989}" srcOrd="0" destOrd="0" presId="urn:microsoft.com/office/officeart/2005/8/layout/hierarchy4"/>
    <dgm:cxn modelId="{7C321246-89C9-40B6-BD6E-94515D7CA3A0}" type="presOf" srcId="{D11DA9BB-8030-4576-A71E-3B1298281EEB}" destId="{F96DAFFD-00B9-49A6-B2E7-F7D881320860}" srcOrd="0" destOrd="0" presId="urn:microsoft.com/office/officeart/2005/8/layout/hierarchy4"/>
    <dgm:cxn modelId="{C462254C-8C8E-4F9F-8CA7-DAFA1445AB85}" srcId="{0ECC2EDE-3374-4C5E-95A3-06EE18ED0E2A}" destId="{D11DA9BB-8030-4576-A71E-3B1298281EEB}" srcOrd="3" destOrd="0" parTransId="{276871C9-88F1-410E-81CD-FA5CD18BA735}" sibTransId="{A3CEF140-9A07-4B8C-A467-4BBAD663F19D}"/>
    <dgm:cxn modelId="{F5346151-4DC4-4D64-A5C7-25324A962798}" type="presOf" srcId="{1F265B23-42C6-4EA9-BA80-841B11F08782}" destId="{6053194F-5118-4EB0-8984-CF989A14B5FF}" srcOrd="0" destOrd="0" presId="urn:microsoft.com/office/officeart/2005/8/layout/hierarchy4"/>
    <dgm:cxn modelId="{DB45B887-1AF7-46F7-BD9A-4707D26582AF}" srcId="{0ECC2EDE-3374-4C5E-95A3-06EE18ED0E2A}" destId="{896AFEAF-8A9A-4614-8E4C-07B663BADDCF}" srcOrd="1" destOrd="0" parTransId="{D6654B4E-674D-4B93-ADDF-8C7C8332D3AA}" sibTransId="{633B175F-1EEA-482A-A7CF-B0A25B3A872B}"/>
    <dgm:cxn modelId="{99D74591-8038-40E2-9749-54C70A31425A}" type="presOf" srcId="{F26E8DEB-5480-4183-98C2-FA8BC3FF3772}" destId="{A188A398-91F9-4F0E-BFC5-523C6679A2CD}" srcOrd="0" destOrd="0" presId="urn:microsoft.com/office/officeart/2005/8/layout/hierarchy4"/>
    <dgm:cxn modelId="{27CF439F-8FDB-4655-BAC7-DD11ABF1AB49}" type="presOf" srcId="{005DC59B-D109-4574-A7CC-8B9ED186AFA1}" destId="{8DB18196-4101-47A9-99A5-F19F20AA64DB}" srcOrd="0" destOrd="0" presId="urn:microsoft.com/office/officeart/2005/8/layout/hierarchy4"/>
    <dgm:cxn modelId="{292020CA-467D-47C9-9D6E-E12AEF74976B}" type="presOf" srcId="{896AFEAF-8A9A-4614-8E4C-07B663BADDCF}" destId="{22BE2ECA-4058-4F10-9A03-60ADF8AA8C76}" srcOrd="0" destOrd="0" presId="urn:microsoft.com/office/officeart/2005/8/layout/hierarchy4"/>
    <dgm:cxn modelId="{92AEA1DC-80C0-4193-B6AE-92AFCCF94ED2}" srcId="{0ECC2EDE-3374-4C5E-95A3-06EE18ED0E2A}" destId="{F26E8DEB-5480-4183-98C2-FA8BC3FF3772}" srcOrd="2" destOrd="0" parTransId="{9716D77A-8877-4524-9907-86CC7BC7F193}" sibTransId="{E5C50ED2-0CDF-402E-B8B7-88AC1F5D2C7E}"/>
    <dgm:cxn modelId="{DC37D5F5-1C7C-47C9-B519-618CF2F93E84}" srcId="{0ECC2EDE-3374-4C5E-95A3-06EE18ED0E2A}" destId="{005DC59B-D109-4574-A7CC-8B9ED186AFA1}" srcOrd="0" destOrd="0" parTransId="{46090480-6A69-48BB-B3F3-B61800A25985}" sibTransId="{C4085BE1-F408-4E3D-A932-C74ECE4AB695}"/>
    <dgm:cxn modelId="{BCB38EF9-CACB-46AE-8EED-7107B03653E5}" srcId="{0ECC2EDE-3374-4C5E-95A3-06EE18ED0E2A}" destId="{3FDAB818-60F0-4324-AF3F-126700AA6C90}" srcOrd="4" destOrd="0" parTransId="{FF6C3DDD-7CD6-42E3-B6B3-7AE697187212}" sibTransId="{3E5952F2-9A92-4C77-B471-704E7645EFFD}"/>
    <dgm:cxn modelId="{4AA7EE7F-6CB0-4039-9A8D-042F65A53E3C}" type="presParOf" srcId="{6053194F-5118-4EB0-8984-CF989A14B5FF}" destId="{E0E60D6A-0A89-4228-80CD-316BFE5A4DA0}" srcOrd="0" destOrd="0" presId="urn:microsoft.com/office/officeart/2005/8/layout/hierarchy4"/>
    <dgm:cxn modelId="{C0D7C8F7-86DB-4E15-8266-15F73CF40778}" type="presParOf" srcId="{E0E60D6A-0A89-4228-80CD-316BFE5A4DA0}" destId="{EEBD1C66-9C5B-4FAC-80BE-6308ED9255CA}" srcOrd="0" destOrd="0" presId="urn:microsoft.com/office/officeart/2005/8/layout/hierarchy4"/>
    <dgm:cxn modelId="{325AAC55-FAD1-42D2-A101-ECF6C41C45C8}" type="presParOf" srcId="{E0E60D6A-0A89-4228-80CD-316BFE5A4DA0}" destId="{A67ADF57-B98C-4057-8E16-5BB56C17E0A5}" srcOrd="1" destOrd="0" presId="urn:microsoft.com/office/officeart/2005/8/layout/hierarchy4"/>
    <dgm:cxn modelId="{1213D595-A7CA-44E5-B43E-564AEB578FC1}" type="presParOf" srcId="{E0E60D6A-0A89-4228-80CD-316BFE5A4DA0}" destId="{4087E3DB-E310-4101-9C0F-C6B6E71F148D}" srcOrd="2" destOrd="0" presId="urn:microsoft.com/office/officeart/2005/8/layout/hierarchy4"/>
    <dgm:cxn modelId="{A7945A1B-9541-427E-972A-07EC414324FE}" type="presParOf" srcId="{4087E3DB-E310-4101-9C0F-C6B6E71F148D}" destId="{0E329E35-4AC2-4B87-BF35-8D257C654103}" srcOrd="0" destOrd="0" presId="urn:microsoft.com/office/officeart/2005/8/layout/hierarchy4"/>
    <dgm:cxn modelId="{1CD2A9D5-B761-4DA2-B3EE-29A114BE1738}" type="presParOf" srcId="{0E329E35-4AC2-4B87-BF35-8D257C654103}" destId="{8DB18196-4101-47A9-99A5-F19F20AA64DB}" srcOrd="0" destOrd="0" presId="urn:microsoft.com/office/officeart/2005/8/layout/hierarchy4"/>
    <dgm:cxn modelId="{807E026C-014C-4954-9445-B3A112B29E5E}" type="presParOf" srcId="{0E329E35-4AC2-4B87-BF35-8D257C654103}" destId="{BD074BE1-4BA0-4457-A78A-CF2DE52EDBD7}" srcOrd="1" destOrd="0" presId="urn:microsoft.com/office/officeart/2005/8/layout/hierarchy4"/>
    <dgm:cxn modelId="{27E75917-896F-446D-99AD-07D04EE440B2}" type="presParOf" srcId="{4087E3DB-E310-4101-9C0F-C6B6E71F148D}" destId="{566CE658-ED77-45CC-B3A0-F4EE19293729}" srcOrd="1" destOrd="0" presId="urn:microsoft.com/office/officeart/2005/8/layout/hierarchy4"/>
    <dgm:cxn modelId="{C2079671-3650-4AA2-92E0-0FB29DDEDA97}" type="presParOf" srcId="{4087E3DB-E310-4101-9C0F-C6B6E71F148D}" destId="{21DE9186-5806-47EB-B119-250C3BB28F4C}" srcOrd="2" destOrd="0" presId="urn:microsoft.com/office/officeart/2005/8/layout/hierarchy4"/>
    <dgm:cxn modelId="{BB141EA4-DAFF-4B6D-84CD-15560828FE93}" type="presParOf" srcId="{21DE9186-5806-47EB-B119-250C3BB28F4C}" destId="{22BE2ECA-4058-4F10-9A03-60ADF8AA8C76}" srcOrd="0" destOrd="0" presId="urn:microsoft.com/office/officeart/2005/8/layout/hierarchy4"/>
    <dgm:cxn modelId="{2D15B8FF-C1B0-4AB5-ABB1-EB556B88B227}" type="presParOf" srcId="{21DE9186-5806-47EB-B119-250C3BB28F4C}" destId="{E97895B2-CAAC-4203-A24E-007AC6451005}" srcOrd="1" destOrd="0" presId="urn:microsoft.com/office/officeart/2005/8/layout/hierarchy4"/>
    <dgm:cxn modelId="{17E9F3BE-23FC-4644-BEA9-2AD40932500A}" type="presParOf" srcId="{4087E3DB-E310-4101-9C0F-C6B6E71F148D}" destId="{52185E14-375A-4B9C-AF6A-4C8FBEEB2B9A}" srcOrd="3" destOrd="0" presId="urn:microsoft.com/office/officeart/2005/8/layout/hierarchy4"/>
    <dgm:cxn modelId="{3966079F-C030-43A8-8E19-9163F705C5A2}" type="presParOf" srcId="{4087E3DB-E310-4101-9C0F-C6B6E71F148D}" destId="{4CD0A83D-D2D6-4CC4-A1D2-3799FEBBCC44}" srcOrd="4" destOrd="0" presId="urn:microsoft.com/office/officeart/2005/8/layout/hierarchy4"/>
    <dgm:cxn modelId="{5785E4B7-DE45-41B1-A2AD-B2328A05358E}" type="presParOf" srcId="{4CD0A83D-D2D6-4CC4-A1D2-3799FEBBCC44}" destId="{A188A398-91F9-4F0E-BFC5-523C6679A2CD}" srcOrd="0" destOrd="0" presId="urn:microsoft.com/office/officeart/2005/8/layout/hierarchy4"/>
    <dgm:cxn modelId="{7921B6A2-F1A4-42DC-85D5-C92B45FF3511}" type="presParOf" srcId="{4CD0A83D-D2D6-4CC4-A1D2-3799FEBBCC44}" destId="{FC5A3DDA-5EE8-4AE1-8139-B888BF798C19}" srcOrd="1" destOrd="0" presId="urn:microsoft.com/office/officeart/2005/8/layout/hierarchy4"/>
    <dgm:cxn modelId="{AA1C216D-7DDE-46AA-A6F3-9F1796533220}" type="presParOf" srcId="{4087E3DB-E310-4101-9C0F-C6B6E71F148D}" destId="{FFC43B46-9777-4448-B0EF-09515739C27C}" srcOrd="5" destOrd="0" presId="urn:microsoft.com/office/officeart/2005/8/layout/hierarchy4"/>
    <dgm:cxn modelId="{8F155DA5-FE90-40E6-A9F1-1EDCD91A7A0A}" type="presParOf" srcId="{4087E3DB-E310-4101-9C0F-C6B6E71F148D}" destId="{272D2071-F8B9-4FCE-BB12-775010EDD7C7}" srcOrd="6" destOrd="0" presId="urn:microsoft.com/office/officeart/2005/8/layout/hierarchy4"/>
    <dgm:cxn modelId="{97D64340-D80D-4C8E-B8DD-07EA92E5C387}" type="presParOf" srcId="{272D2071-F8B9-4FCE-BB12-775010EDD7C7}" destId="{F96DAFFD-00B9-49A6-B2E7-F7D881320860}" srcOrd="0" destOrd="0" presId="urn:microsoft.com/office/officeart/2005/8/layout/hierarchy4"/>
    <dgm:cxn modelId="{F19AA38F-472F-4C38-AF76-67A2C672D7DD}" type="presParOf" srcId="{272D2071-F8B9-4FCE-BB12-775010EDD7C7}" destId="{C0B67EB8-72EF-49EB-AFF3-9C2AF225CA2F}" srcOrd="1" destOrd="0" presId="urn:microsoft.com/office/officeart/2005/8/layout/hierarchy4"/>
    <dgm:cxn modelId="{DF4BF542-CB30-4DA5-80F0-039CE7815C89}" type="presParOf" srcId="{4087E3DB-E310-4101-9C0F-C6B6E71F148D}" destId="{1D1E6A0D-4F99-49C6-A9F5-E378DADCBD8A}" srcOrd="7" destOrd="0" presId="urn:microsoft.com/office/officeart/2005/8/layout/hierarchy4"/>
    <dgm:cxn modelId="{0DE859D0-9FFD-4996-AA7E-DAC6610EE84B}" type="presParOf" srcId="{4087E3DB-E310-4101-9C0F-C6B6E71F148D}" destId="{E53C4349-665C-4039-824C-EFB6AA8995CC}" srcOrd="8" destOrd="0" presId="urn:microsoft.com/office/officeart/2005/8/layout/hierarchy4"/>
    <dgm:cxn modelId="{8EA6B58B-C179-4A10-BFAE-20A3B2CA697E}" type="presParOf" srcId="{E53C4349-665C-4039-824C-EFB6AA8995CC}" destId="{F0CB8720-5C74-4760-979F-D71D69D35989}" srcOrd="0" destOrd="0" presId="urn:microsoft.com/office/officeart/2005/8/layout/hierarchy4"/>
    <dgm:cxn modelId="{5EB6F134-2C4E-4D4E-8EF9-2EC167ED875B}" type="presParOf" srcId="{E53C4349-665C-4039-824C-EFB6AA8995CC}" destId="{7C212679-B3C3-4675-90C1-58C360F8C07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F64379-3A15-4D20-8CC2-45327906FAE1}" type="doc">
      <dgm:prSet loTypeId="urn:microsoft.com/office/officeart/2005/8/layout/hierarchy2" loCatId="hierarchy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7302779-E33B-4CAC-81BA-6C6FE2FDDBA2}">
      <dgm:prSet phldrT="[Text]" custT="1"/>
      <dgm:spPr/>
      <dgm:t>
        <a:bodyPr/>
        <a:lstStyle/>
        <a:p>
          <a:r>
            <a:rPr lang="en-GB" sz="2600" dirty="0"/>
            <a:t>Direct operating costs </a:t>
          </a:r>
          <a:endParaRPr lang="en-US" sz="2600" dirty="0"/>
        </a:p>
      </dgm:t>
    </dgm:pt>
    <dgm:pt modelId="{9B62AF1C-511B-49AB-9624-8B0B0A3101ED}" type="parTrans" cxnId="{F6E2D9BE-32E9-43B8-8804-7BEBFE7586B8}">
      <dgm:prSet/>
      <dgm:spPr/>
      <dgm:t>
        <a:bodyPr/>
        <a:lstStyle/>
        <a:p>
          <a:endParaRPr lang="en-US" sz="2600"/>
        </a:p>
      </dgm:t>
    </dgm:pt>
    <dgm:pt modelId="{4049B096-4CE6-4656-8540-20D9BB2D86A9}" type="sibTrans" cxnId="{F6E2D9BE-32E9-43B8-8804-7BEBFE7586B8}">
      <dgm:prSet/>
      <dgm:spPr/>
      <dgm:t>
        <a:bodyPr/>
        <a:lstStyle/>
        <a:p>
          <a:endParaRPr lang="en-US" sz="2600"/>
        </a:p>
      </dgm:t>
    </dgm:pt>
    <dgm:pt modelId="{76DBA7F4-D294-4959-A19B-9ACF530A4375}">
      <dgm:prSet phldrT="[Text]" custT="1"/>
      <dgm:spPr/>
      <dgm:t>
        <a:bodyPr/>
        <a:lstStyle/>
        <a:p>
          <a:r>
            <a:rPr lang="en-GB" sz="2600" dirty="0"/>
            <a:t>Aircraft ownership</a:t>
          </a:r>
          <a:endParaRPr lang="en-US" sz="2600" dirty="0"/>
        </a:p>
      </dgm:t>
    </dgm:pt>
    <dgm:pt modelId="{DCDCF291-D966-41A2-8FF4-64436D1BDF23}" type="parTrans" cxnId="{67250021-6425-42B7-8906-FB72CAFB4366}">
      <dgm:prSet custT="1"/>
      <dgm:spPr/>
      <dgm:t>
        <a:bodyPr/>
        <a:lstStyle/>
        <a:p>
          <a:endParaRPr lang="en-US" sz="2600"/>
        </a:p>
      </dgm:t>
    </dgm:pt>
    <dgm:pt modelId="{6044925B-F1D2-4CA0-961C-F542DFC613DB}" type="sibTrans" cxnId="{67250021-6425-42B7-8906-FB72CAFB4366}">
      <dgm:prSet/>
      <dgm:spPr/>
      <dgm:t>
        <a:bodyPr/>
        <a:lstStyle/>
        <a:p>
          <a:endParaRPr lang="en-US" sz="2600"/>
        </a:p>
      </dgm:t>
    </dgm:pt>
    <dgm:pt modelId="{5712263F-A5CB-4B34-9E7B-499D1EFD07D6}">
      <dgm:prSet phldrT="[Text]" custT="1"/>
      <dgm:spPr/>
      <dgm:t>
        <a:bodyPr/>
        <a:lstStyle/>
        <a:p>
          <a:r>
            <a:rPr lang="en-GB" sz="2600" dirty="0"/>
            <a:t>Flight operations</a:t>
          </a:r>
          <a:endParaRPr lang="en-US" sz="2600" dirty="0"/>
        </a:p>
      </dgm:t>
    </dgm:pt>
    <dgm:pt modelId="{B2493A2E-35AD-4665-AAF4-E822BA2ADE31}" type="parTrans" cxnId="{20134C75-672E-4858-A544-5C5918B228DA}">
      <dgm:prSet custT="1"/>
      <dgm:spPr/>
      <dgm:t>
        <a:bodyPr/>
        <a:lstStyle/>
        <a:p>
          <a:endParaRPr lang="en-US" sz="2600"/>
        </a:p>
      </dgm:t>
    </dgm:pt>
    <dgm:pt modelId="{618DD351-215A-4F4D-B720-88E6BBF73DC5}" type="sibTrans" cxnId="{20134C75-672E-4858-A544-5C5918B228DA}">
      <dgm:prSet/>
      <dgm:spPr/>
      <dgm:t>
        <a:bodyPr/>
        <a:lstStyle/>
        <a:p>
          <a:endParaRPr lang="en-US" sz="2600"/>
        </a:p>
      </dgm:t>
    </dgm:pt>
    <dgm:pt modelId="{D6CF7AE7-FD09-4C55-A051-B07C1E895ED0}">
      <dgm:prSet phldrT="[Text]" custT="1"/>
      <dgm:spPr/>
      <dgm:t>
        <a:bodyPr/>
        <a:lstStyle/>
        <a:p>
          <a:r>
            <a:rPr lang="en-GB" sz="2600" dirty="0"/>
            <a:t>Maintenance</a:t>
          </a:r>
          <a:endParaRPr lang="en-US" sz="2600" dirty="0"/>
        </a:p>
      </dgm:t>
    </dgm:pt>
    <dgm:pt modelId="{E2D54350-0B7B-42AE-ABD5-B8D9BEDB0540}" type="parTrans" cxnId="{31A683C2-0B55-4AEF-AC82-14FB7404B0DE}">
      <dgm:prSet custT="1"/>
      <dgm:spPr/>
      <dgm:t>
        <a:bodyPr/>
        <a:lstStyle/>
        <a:p>
          <a:endParaRPr lang="en-US" sz="2600"/>
        </a:p>
      </dgm:t>
    </dgm:pt>
    <dgm:pt modelId="{6FD6F36B-A462-4353-96D5-A77C0D081E3B}" type="sibTrans" cxnId="{31A683C2-0B55-4AEF-AC82-14FB7404B0DE}">
      <dgm:prSet/>
      <dgm:spPr/>
      <dgm:t>
        <a:bodyPr/>
        <a:lstStyle/>
        <a:p>
          <a:endParaRPr lang="en-US" sz="2600"/>
        </a:p>
      </dgm:t>
    </dgm:pt>
    <dgm:pt modelId="{718B8387-95F3-4053-A530-9B727E3C5E8D}" type="pres">
      <dgm:prSet presAssocID="{EBF64379-3A15-4D20-8CC2-45327906FAE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673F527-B82E-4B8A-BB68-7E5C2A68CA79}" type="pres">
      <dgm:prSet presAssocID="{A7302779-E33B-4CAC-81BA-6C6FE2FDDBA2}" presName="root1" presStyleCnt="0"/>
      <dgm:spPr/>
    </dgm:pt>
    <dgm:pt modelId="{0726E52D-FD8B-4EFB-97A5-13E6ED9CAF63}" type="pres">
      <dgm:prSet presAssocID="{A7302779-E33B-4CAC-81BA-6C6FE2FDDBA2}" presName="LevelOneTextNode" presStyleLbl="node0" presStyleIdx="0" presStyleCnt="1">
        <dgm:presLayoutVars>
          <dgm:chPref val="3"/>
        </dgm:presLayoutVars>
      </dgm:prSet>
      <dgm:spPr/>
    </dgm:pt>
    <dgm:pt modelId="{8C0D501C-F3AE-4F02-8C22-9BF5B0CB4950}" type="pres">
      <dgm:prSet presAssocID="{A7302779-E33B-4CAC-81BA-6C6FE2FDDBA2}" presName="level2hierChild" presStyleCnt="0"/>
      <dgm:spPr/>
    </dgm:pt>
    <dgm:pt modelId="{11EE5DB9-F286-44E7-9569-BE284BED7489}" type="pres">
      <dgm:prSet presAssocID="{B2493A2E-35AD-4665-AAF4-E822BA2ADE31}" presName="conn2-1" presStyleLbl="parChTrans1D2" presStyleIdx="0" presStyleCnt="3"/>
      <dgm:spPr/>
    </dgm:pt>
    <dgm:pt modelId="{D6AC39FB-0D07-47BA-8710-DD4A7ABF74B8}" type="pres">
      <dgm:prSet presAssocID="{B2493A2E-35AD-4665-AAF4-E822BA2ADE31}" presName="connTx" presStyleLbl="parChTrans1D2" presStyleIdx="0" presStyleCnt="3"/>
      <dgm:spPr/>
    </dgm:pt>
    <dgm:pt modelId="{6EE152D1-9A5B-490F-93E1-3AE79AEEB00C}" type="pres">
      <dgm:prSet presAssocID="{5712263F-A5CB-4B34-9E7B-499D1EFD07D6}" presName="root2" presStyleCnt="0"/>
      <dgm:spPr/>
    </dgm:pt>
    <dgm:pt modelId="{02A2E606-23E4-4C4B-B9F8-0A7018F46BC0}" type="pres">
      <dgm:prSet presAssocID="{5712263F-A5CB-4B34-9E7B-499D1EFD07D6}" presName="LevelTwoTextNode" presStyleLbl="node2" presStyleIdx="0" presStyleCnt="3">
        <dgm:presLayoutVars>
          <dgm:chPref val="3"/>
        </dgm:presLayoutVars>
      </dgm:prSet>
      <dgm:spPr/>
    </dgm:pt>
    <dgm:pt modelId="{1BB96660-CDFD-463D-BC52-7AA05FFD864A}" type="pres">
      <dgm:prSet presAssocID="{5712263F-A5CB-4B34-9E7B-499D1EFD07D6}" presName="level3hierChild" presStyleCnt="0"/>
      <dgm:spPr/>
    </dgm:pt>
    <dgm:pt modelId="{547268FB-301F-47A1-98C6-2097E9290639}" type="pres">
      <dgm:prSet presAssocID="{E2D54350-0B7B-42AE-ABD5-B8D9BEDB0540}" presName="conn2-1" presStyleLbl="parChTrans1D2" presStyleIdx="1" presStyleCnt="3"/>
      <dgm:spPr/>
    </dgm:pt>
    <dgm:pt modelId="{7A8F1F75-84E4-4612-973C-6740B6FB6762}" type="pres">
      <dgm:prSet presAssocID="{E2D54350-0B7B-42AE-ABD5-B8D9BEDB0540}" presName="connTx" presStyleLbl="parChTrans1D2" presStyleIdx="1" presStyleCnt="3"/>
      <dgm:spPr/>
    </dgm:pt>
    <dgm:pt modelId="{09B4B7D6-B1B5-49EC-9B04-19667DC302C4}" type="pres">
      <dgm:prSet presAssocID="{D6CF7AE7-FD09-4C55-A051-B07C1E895ED0}" presName="root2" presStyleCnt="0"/>
      <dgm:spPr/>
    </dgm:pt>
    <dgm:pt modelId="{CF8FE417-A184-468C-ACBA-00388EEF28A7}" type="pres">
      <dgm:prSet presAssocID="{D6CF7AE7-FD09-4C55-A051-B07C1E895ED0}" presName="LevelTwoTextNode" presStyleLbl="node2" presStyleIdx="1" presStyleCnt="3">
        <dgm:presLayoutVars>
          <dgm:chPref val="3"/>
        </dgm:presLayoutVars>
      </dgm:prSet>
      <dgm:spPr/>
    </dgm:pt>
    <dgm:pt modelId="{36D16862-4C71-414B-B940-BBBED84B7E93}" type="pres">
      <dgm:prSet presAssocID="{D6CF7AE7-FD09-4C55-A051-B07C1E895ED0}" presName="level3hierChild" presStyleCnt="0"/>
      <dgm:spPr/>
    </dgm:pt>
    <dgm:pt modelId="{B9BC1856-91F1-4A2B-9064-08F4365A60C2}" type="pres">
      <dgm:prSet presAssocID="{DCDCF291-D966-41A2-8FF4-64436D1BDF23}" presName="conn2-1" presStyleLbl="parChTrans1D2" presStyleIdx="2" presStyleCnt="3"/>
      <dgm:spPr/>
    </dgm:pt>
    <dgm:pt modelId="{86181376-7B17-4228-B602-11AE0FAE2D3C}" type="pres">
      <dgm:prSet presAssocID="{DCDCF291-D966-41A2-8FF4-64436D1BDF23}" presName="connTx" presStyleLbl="parChTrans1D2" presStyleIdx="2" presStyleCnt="3"/>
      <dgm:spPr/>
    </dgm:pt>
    <dgm:pt modelId="{5D9727AB-3CEF-4AFB-9400-92FA65C189DD}" type="pres">
      <dgm:prSet presAssocID="{76DBA7F4-D294-4959-A19B-9ACF530A4375}" presName="root2" presStyleCnt="0"/>
      <dgm:spPr/>
    </dgm:pt>
    <dgm:pt modelId="{00249F01-F333-4C39-914E-D9A7147CA7CE}" type="pres">
      <dgm:prSet presAssocID="{76DBA7F4-D294-4959-A19B-9ACF530A4375}" presName="LevelTwoTextNode" presStyleLbl="node2" presStyleIdx="2" presStyleCnt="3">
        <dgm:presLayoutVars>
          <dgm:chPref val="3"/>
        </dgm:presLayoutVars>
      </dgm:prSet>
      <dgm:spPr/>
    </dgm:pt>
    <dgm:pt modelId="{450DB9BF-2C7F-4590-B42D-3CFB6CC27B83}" type="pres">
      <dgm:prSet presAssocID="{76DBA7F4-D294-4959-A19B-9ACF530A4375}" presName="level3hierChild" presStyleCnt="0"/>
      <dgm:spPr/>
    </dgm:pt>
  </dgm:ptLst>
  <dgm:cxnLst>
    <dgm:cxn modelId="{53A0A411-5532-43B0-AA76-895982C9E364}" type="presOf" srcId="{B2493A2E-35AD-4665-AAF4-E822BA2ADE31}" destId="{11EE5DB9-F286-44E7-9569-BE284BED7489}" srcOrd="0" destOrd="0" presId="urn:microsoft.com/office/officeart/2005/8/layout/hierarchy2"/>
    <dgm:cxn modelId="{67250021-6425-42B7-8906-FB72CAFB4366}" srcId="{A7302779-E33B-4CAC-81BA-6C6FE2FDDBA2}" destId="{76DBA7F4-D294-4959-A19B-9ACF530A4375}" srcOrd="2" destOrd="0" parTransId="{DCDCF291-D966-41A2-8FF4-64436D1BDF23}" sibTransId="{6044925B-F1D2-4CA0-961C-F542DFC613DB}"/>
    <dgm:cxn modelId="{8AC78C3B-0889-41D4-9669-E249A758DD47}" type="presOf" srcId="{D6CF7AE7-FD09-4C55-A051-B07C1E895ED0}" destId="{CF8FE417-A184-468C-ACBA-00388EEF28A7}" srcOrd="0" destOrd="0" presId="urn:microsoft.com/office/officeart/2005/8/layout/hierarchy2"/>
    <dgm:cxn modelId="{9DE5B470-61EE-479D-A75F-6399995D2389}" type="presOf" srcId="{5712263F-A5CB-4B34-9E7B-499D1EFD07D6}" destId="{02A2E606-23E4-4C4B-B9F8-0A7018F46BC0}" srcOrd="0" destOrd="0" presId="urn:microsoft.com/office/officeart/2005/8/layout/hierarchy2"/>
    <dgm:cxn modelId="{20134C75-672E-4858-A544-5C5918B228DA}" srcId="{A7302779-E33B-4CAC-81BA-6C6FE2FDDBA2}" destId="{5712263F-A5CB-4B34-9E7B-499D1EFD07D6}" srcOrd="0" destOrd="0" parTransId="{B2493A2E-35AD-4665-AAF4-E822BA2ADE31}" sibTransId="{618DD351-215A-4F4D-B720-88E6BBF73DC5}"/>
    <dgm:cxn modelId="{215C6E76-E183-42F1-8A3A-80586179DF73}" type="presOf" srcId="{A7302779-E33B-4CAC-81BA-6C6FE2FDDBA2}" destId="{0726E52D-FD8B-4EFB-97A5-13E6ED9CAF63}" srcOrd="0" destOrd="0" presId="urn:microsoft.com/office/officeart/2005/8/layout/hierarchy2"/>
    <dgm:cxn modelId="{7A8BC557-B2B5-45ED-8E1A-F4156E9E0AA2}" type="presOf" srcId="{DCDCF291-D966-41A2-8FF4-64436D1BDF23}" destId="{86181376-7B17-4228-B602-11AE0FAE2D3C}" srcOrd="1" destOrd="0" presId="urn:microsoft.com/office/officeart/2005/8/layout/hierarchy2"/>
    <dgm:cxn modelId="{A126557C-64AF-4583-89AB-4CE695892FAD}" type="presOf" srcId="{DCDCF291-D966-41A2-8FF4-64436D1BDF23}" destId="{B9BC1856-91F1-4A2B-9064-08F4365A60C2}" srcOrd="0" destOrd="0" presId="urn:microsoft.com/office/officeart/2005/8/layout/hierarchy2"/>
    <dgm:cxn modelId="{471C1798-6AD0-44EC-BAEB-28F802AA341B}" type="presOf" srcId="{E2D54350-0B7B-42AE-ABD5-B8D9BEDB0540}" destId="{7A8F1F75-84E4-4612-973C-6740B6FB6762}" srcOrd="1" destOrd="0" presId="urn:microsoft.com/office/officeart/2005/8/layout/hierarchy2"/>
    <dgm:cxn modelId="{0F3CE59E-715F-4407-8AF1-DA92EE032213}" type="presOf" srcId="{EBF64379-3A15-4D20-8CC2-45327906FAE1}" destId="{718B8387-95F3-4053-A530-9B727E3C5E8D}" srcOrd="0" destOrd="0" presId="urn:microsoft.com/office/officeart/2005/8/layout/hierarchy2"/>
    <dgm:cxn modelId="{AD69C2A8-BABD-40EA-9DB7-4E8AEC197B2F}" type="presOf" srcId="{E2D54350-0B7B-42AE-ABD5-B8D9BEDB0540}" destId="{547268FB-301F-47A1-98C6-2097E9290639}" srcOrd="0" destOrd="0" presId="urn:microsoft.com/office/officeart/2005/8/layout/hierarchy2"/>
    <dgm:cxn modelId="{F6E2D9BE-32E9-43B8-8804-7BEBFE7586B8}" srcId="{EBF64379-3A15-4D20-8CC2-45327906FAE1}" destId="{A7302779-E33B-4CAC-81BA-6C6FE2FDDBA2}" srcOrd="0" destOrd="0" parTransId="{9B62AF1C-511B-49AB-9624-8B0B0A3101ED}" sibTransId="{4049B096-4CE6-4656-8540-20D9BB2D86A9}"/>
    <dgm:cxn modelId="{31A683C2-0B55-4AEF-AC82-14FB7404B0DE}" srcId="{A7302779-E33B-4CAC-81BA-6C6FE2FDDBA2}" destId="{D6CF7AE7-FD09-4C55-A051-B07C1E895ED0}" srcOrd="1" destOrd="0" parTransId="{E2D54350-0B7B-42AE-ABD5-B8D9BEDB0540}" sibTransId="{6FD6F36B-A462-4353-96D5-A77C0D081E3B}"/>
    <dgm:cxn modelId="{E9118ACD-ED58-4A2B-A755-D72D9807FE6B}" type="presOf" srcId="{B2493A2E-35AD-4665-AAF4-E822BA2ADE31}" destId="{D6AC39FB-0D07-47BA-8710-DD4A7ABF74B8}" srcOrd="1" destOrd="0" presId="urn:microsoft.com/office/officeart/2005/8/layout/hierarchy2"/>
    <dgm:cxn modelId="{C99053D2-384D-42D4-A1BA-AB80CA808FBA}" type="presOf" srcId="{76DBA7F4-D294-4959-A19B-9ACF530A4375}" destId="{00249F01-F333-4C39-914E-D9A7147CA7CE}" srcOrd="0" destOrd="0" presId="urn:microsoft.com/office/officeart/2005/8/layout/hierarchy2"/>
    <dgm:cxn modelId="{7E15C0B9-D840-4D43-9BD6-64EBDC1BBD8E}" type="presParOf" srcId="{718B8387-95F3-4053-A530-9B727E3C5E8D}" destId="{C673F527-B82E-4B8A-BB68-7E5C2A68CA79}" srcOrd="0" destOrd="0" presId="urn:microsoft.com/office/officeart/2005/8/layout/hierarchy2"/>
    <dgm:cxn modelId="{CB2C2692-6F3E-4DB5-BE4D-4BCD87CA0539}" type="presParOf" srcId="{C673F527-B82E-4B8A-BB68-7E5C2A68CA79}" destId="{0726E52D-FD8B-4EFB-97A5-13E6ED9CAF63}" srcOrd="0" destOrd="0" presId="urn:microsoft.com/office/officeart/2005/8/layout/hierarchy2"/>
    <dgm:cxn modelId="{7CF21671-6989-4BB0-B23D-FEE7E3ED0BCD}" type="presParOf" srcId="{C673F527-B82E-4B8A-BB68-7E5C2A68CA79}" destId="{8C0D501C-F3AE-4F02-8C22-9BF5B0CB4950}" srcOrd="1" destOrd="0" presId="urn:microsoft.com/office/officeart/2005/8/layout/hierarchy2"/>
    <dgm:cxn modelId="{D57906EB-0186-4750-8787-F349F6AD0559}" type="presParOf" srcId="{8C0D501C-F3AE-4F02-8C22-9BF5B0CB4950}" destId="{11EE5DB9-F286-44E7-9569-BE284BED7489}" srcOrd="0" destOrd="0" presId="urn:microsoft.com/office/officeart/2005/8/layout/hierarchy2"/>
    <dgm:cxn modelId="{95918B4D-987E-4CD4-97E6-010437035BB0}" type="presParOf" srcId="{11EE5DB9-F286-44E7-9569-BE284BED7489}" destId="{D6AC39FB-0D07-47BA-8710-DD4A7ABF74B8}" srcOrd="0" destOrd="0" presId="urn:microsoft.com/office/officeart/2005/8/layout/hierarchy2"/>
    <dgm:cxn modelId="{29D83DA8-F092-4AA2-91D6-F24A679E5229}" type="presParOf" srcId="{8C0D501C-F3AE-4F02-8C22-9BF5B0CB4950}" destId="{6EE152D1-9A5B-490F-93E1-3AE79AEEB00C}" srcOrd="1" destOrd="0" presId="urn:microsoft.com/office/officeart/2005/8/layout/hierarchy2"/>
    <dgm:cxn modelId="{B0F68E22-D951-4B7A-A25B-D21E8AEDDCC6}" type="presParOf" srcId="{6EE152D1-9A5B-490F-93E1-3AE79AEEB00C}" destId="{02A2E606-23E4-4C4B-B9F8-0A7018F46BC0}" srcOrd="0" destOrd="0" presId="urn:microsoft.com/office/officeart/2005/8/layout/hierarchy2"/>
    <dgm:cxn modelId="{7CB72C68-85FE-4B09-BB00-35AE7C028080}" type="presParOf" srcId="{6EE152D1-9A5B-490F-93E1-3AE79AEEB00C}" destId="{1BB96660-CDFD-463D-BC52-7AA05FFD864A}" srcOrd="1" destOrd="0" presId="urn:microsoft.com/office/officeart/2005/8/layout/hierarchy2"/>
    <dgm:cxn modelId="{80652AF2-739D-4C0F-8CA4-B65FB5103C52}" type="presParOf" srcId="{8C0D501C-F3AE-4F02-8C22-9BF5B0CB4950}" destId="{547268FB-301F-47A1-98C6-2097E9290639}" srcOrd="2" destOrd="0" presId="urn:microsoft.com/office/officeart/2005/8/layout/hierarchy2"/>
    <dgm:cxn modelId="{16AE1A1B-B094-426A-98B3-1C49A9C6A799}" type="presParOf" srcId="{547268FB-301F-47A1-98C6-2097E9290639}" destId="{7A8F1F75-84E4-4612-973C-6740B6FB6762}" srcOrd="0" destOrd="0" presId="urn:microsoft.com/office/officeart/2005/8/layout/hierarchy2"/>
    <dgm:cxn modelId="{B6AC3BFF-F0FE-482A-B9DF-0F387153DB5B}" type="presParOf" srcId="{8C0D501C-F3AE-4F02-8C22-9BF5B0CB4950}" destId="{09B4B7D6-B1B5-49EC-9B04-19667DC302C4}" srcOrd="3" destOrd="0" presId="urn:microsoft.com/office/officeart/2005/8/layout/hierarchy2"/>
    <dgm:cxn modelId="{AD8EA83A-8CCE-419A-B0F8-673E2474A6EB}" type="presParOf" srcId="{09B4B7D6-B1B5-49EC-9B04-19667DC302C4}" destId="{CF8FE417-A184-468C-ACBA-00388EEF28A7}" srcOrd="0" destOrd="0" presId="urn:microsoft.com/office/officeart/2005/8/layout/hierarchy2"/>
    <dgm:cxn modelId="{EE391D6E-5B76-4D94-8540-5C8C0CBFC989}" type="presParOf" srcId="{09B4B7D6-B1B5-49EC-9B04-19667DC302C4}" destId="{36D16862-4C71-414B-B940-BBBED84B7E93}" srcOrd="1" destOrd="0" presId="urn:microsoft.com/office/officeart/2005/8/layout/hierarchy2"/>
    <dgm:cxn modelId="{A1CD6B5D-D9F9-4C72-B1B4-A9F6F6515D1A}" type="presParOf" srcId="{8C0D501C-F3AE-4F02-8C22-9BF5B0CB4950}" destId="{B9BC1856-91F1-4A2B-9064-08F4365A60C2}" srcOrd="4" destOrd="0" presId="urn:microsoft.com/office/officeart/2005/8/layout/hierarchy2"/>
    <dgm:cxn modelId="{F2F026DA-F2C4-4331-AE60-37BE39DD3BA2}" type="presParOf" srcId="{B9BC1856-91F1-4A2B-9064-08F4365A60C2}" destId="{86181376-7B17-4228-B602-11AE0FAE2D3C}" srcOrd="0" destOrd="0" presId="urn:microsoft.com/office/officeart/2005/8/layout/hierarchy2"/>
    <dgm:cxn modelId="{6C2A2C4A-488B-45BC-BC73-F19B83A8E838}" type="presParOf" srcId="{8C0D501C-F3AE-4F02-8C22-9BF5B0CB4950}" destId="{5D9727AB-3CEF-4AFB-9400-92FA65C189DD}" srcOrd="5" destOrd="0" presId="urn:microsoft.com/office/officeart/2005/8/layout/hierarchy2"/>
    <dgm:cxn modelId="{C74AD555-2EE4-499C-B598-72DF937A04EC}" type="presParOf" srcId="{5D9727AB-3CEF-4AFB-9400-92FA65C189DD}" destId="{00249F01-F333-4C39-914E-D9A7147CA7CE}" srcOrd="0" destOrd="0" presId="urn:microsoft.com/office/officeart/2005/8/layout/hierarchy2"/>
    <dgm:cxn modelId="{D531BDFD-4221-4C88-8E7E-4E741A8A5BCE}" type="presParOf" srcId="{5D9727AB-3CEF-4AFB-9400-92FA65C189DD}" destId="{450DB9BF-2C7F-4590-B42D-3CFB6CC27B8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8382766-C61E-411C-AF4D-B97ABAEB65C3}" type="doc">
      <dgm:prSet loTypeId="urn:microsoft.com/office/officeart/2005/8/layout/list1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C148C4C-8E04-41E9-BE55-98D885529ED1}">
      <dgm:prSet phldrT="[Text]" custT="1"/>
      <dgm:spPr/>
      <dgm:t>
        <a:bodyPr/>
        <a:lstStyle/>
        <a:p>
          <a:r>
            <a:rPr lang="en-GB" sz="2200" b="1" dirty="0"/>
            <a:t>Flight-crew salaries</a:t>
          </a:r>
          <a:endParaRPr lang="en-US" sz="2200" b="1" dirty="0"/>
        </a:p>
      </dgm:t>
    </dgm:pt>
    <dgm:pt modelId="{5ED0CA4F-723F-4078-8512-8FE729DBA4AC}" type="parTrans" cxnId="{C5B8F439-DBAC-41B5-AF51-E684D4A4E67E}">
      <dgm:prSet/>
      <dgm:spPr/>
      <dgm:t>
        <a:bodyPr/>
        <a:lstStyle/>
        <a:p>
          <a:endParaRPr lang="en-US" sz="2200" b="1"/>
        </a:p>
      </dgm:t>
    </dgm:pt>
    <dgm:pt modelId="{820B14DC-8444-43CF-B6FE-6A9DCC5E94B4}" type="sibTrans" cxnId="{C5B8F439-DBAC-41B5-AF51-E684D4A4E67E}">
      <dgm:prSet/>
      <dgm:spPr/>
      <dgm:t>
        <a:bodyPr/>
        <a:lstStyle/>
        <a:p>
          <a:endParaRPr lang="en-US" sz="2200" b="1"/>
        </a:p>
      </dgm:t>
    </dgm:pt>
    <dgm:pt modelId="{B4391748-3F1D-405C-BD77-BE737A593E99}">
      <dgm:prSet phldrT="[Text]" custT="1"/>
      <dgm:spPr/>
      <dgm:t>
        <a:bodyPr/>
        <a:lstStyle/>
        <a:p>
          <a:r>
            <a:rPr lang="en-GB" sz="2200" b="1" dirty="0"/>
            <a:t>Fuel and oil</a:t>
          </a:r>
          <a:endParaRPr lang="en-US" sz="2200" b="1" dirty="0"/>
        </a:p>
      </dgm:t>
    </dgm:pt>
    <dgm:pt modelId="{496CB1C7-5D9B-4AAE-982B-D86831781BF6}" type="parTrans" cxnId="{488FF1E9-14B5-449D-8691-112270733CC8}">
      <dgm:prSet/>
      <dgm:spPr/>
      <dgm:t>
        <a:bodyPr/>
        <a:lstStyle/>
        <a:p>
          <a:endParaRPr lang="en-US" sz="2200" b="1"/>
        </a:p>
      </dgm:t>
    </dgm:pt>
    <dgm:pt modelId="{0FDFD57D-2D63-405A-80F1-D5F1BB898D51}" type="sibTrans" cxnId="{488FF1E9-14B5-449D-8691-112270733CC8}">
      <dgm:prSet/>
      <dgm:spPr/>
      <dgm:t>
        <a:bodyPr/>
        <a:lstStyle/>
        <a:p>
          <a:endParaRPr lang="en-US" sz="2200" b="1"/>
        </a:p>
      </dgm:t>
    </dgm:pt>
    <dgm:pt modelId="{7D24AF01-F438-46EA-AB3C-2337D9580F6A}">
      <dgm:prSet phldrT="[Text]" custT="1"/>
      <dgm:spPr/>
      <dgm:t>
        <a:bodyPr/>
        <a:lstStyle/>
        <a:p>
          <a:r>
            <a:rPr lang="en-US" sz="2200" b="1" dirty="0"/>
            <a:t>Flight equipment leasing</a:t>
          </a:r>
        </a:p>
      </dgm:t>
    </dgm:pt>
    <dgm:pt modelId="{5BB31D17-22C8-43A6-9E91-0CE96BC48B2C}" type="parTrans" cxnId="{ACA58258-FEEC-47A1-8ED4-5494227A2912}">
      <dgm:prSet/>
      <dgm:spPr/>
      <dgm:t>
        <a:bodyPr/>
        <a:lstStyle/>
        <a:p>
          <a:endParaRPr lang="en-US" sz="2200" b="1"/>
        </a:p>
      </dgm:t>
    </dgm:pt>
    <dgm:pt modelId="{A20AE286-0E38-4849-95BB-ABA39B04855E}" type="sibTrans" cxnId="{ACA58258-FEEC-47A1-8ED4-5494227A2912}">
      <dgm:prSet/>
      <dgm:spPr/>
      <dgm:t>
        <a:bodyPr/>
        <a:lstStyle/>
        <a:p>
          <a:endParaRPr lang="en-US" sz="2200" b="1"/>
        </a:p>
      </dgm:t>
    </dgm:pt>
    <dgm:pt modelId="{0E92691E-46D7-45AC-9453-66AEAA4170F7}">
      <dgm:prSet custT="1"/>
      <dgm:spPr/>
      <dgm:t>
        <a:bodyPr/>
        <a:lstStyle/>
        <a:p>
          <a:r>
            <a:rPr lang="en-US" sz="2200" b="1" dirty="0"/>
            <a:t>Flight crew training</a:t>
          </a:r>
        </a:p>
      </dgm:t>
    </dgm:pt>
    <dgm:pt modelId="{245B80C8-AA55-4298-AD96-27571DB1EACC}" type="parTrans" cxnId="{B34870A6-08C7-40A7-B287-0844EACF1018}">
      <dgm:prSet/>
      <dgm:spPr/>
      <dgm:t>
        <a:bodyPr/>
        <a:lstStyle/>
        <a:p>
          <a:endParaRPr lang="en-US" sz="2200" b="1"/>
        </a:p>
      </dgm:t>
    </dgm:pt>
    <dgm:pt modelId="{93E78971-5462-4B49-AA25-D275F5707D3D}" type="sibTrans" cxnId="{B34870A6-08C7-40A7-B287-0844EACF1018}">
      <dgm:prSet/>
      <dgm:spPr/>
      <dgm:t>
        <a:bodyPr/>
        <a:lstStyle/>
        <a:p>
          <a:endParaRPr lang="en-US" sz="2200" b="1"/>
        </a:p>
      </dgm:t>
    </dgm:pt>
    <dgm:pt modelId="{894238B6-1AE0-444D-BAB5-5882C828D25B}">
      <dgm:prSet custT="1"/>
      <dgm:spPr/>
      <dgm:t>
        <a:bodyPr/>
        <a:lstStyle/>
        <a:p>
          <a:r>
            <a:rPr lang="en-GB" sz="2200" b="1" dirty="0"/>
            <a:t>Airport and ATC charges</a:t>
          </a:r>
          <a:endParaRPr lang="en-US" sz="2200" b="1" dirty="0"/>
        </a:p>
      </dgm:t>
    </dgm:pt>
    <dgm:pt modelId="{0AE2D060-A798-4588-8777-8A2B84849625}" type="parTrans" cxnId="{1C735A71-D956-4F6F-AFC1-F3EA813B6777}">
      <dgm:prSet/>
      <dgm:spPr/>
      <dgm:t>
        <a:bodyPr/>
        <a:lstStyle/>
        <a:p>
          <a:endParaRPr lang="en-US" sz="2200" b="1"/>
        </a:p>
      </dgm:t>
    </dgm:pt>
    <dgm:pt modelId="{9B8766B2-F39B-4378-BDB8-8D40DE6A531C}" type="sibTrans" cxnId="{1C735A71-D956-4F6F-AFC1-F3EA813B6777}">
      <dgm:prSet/>
      <dgm:spPr/>
      <dgm:t>
        <a:bodyPr/>
        <a:lstStyle/>
        <a:p>
          <a:endParaRPr lang="en-US" sz="2200" b="1"/>
        </a:p>
      </dgm:t>
    </dgm:pt>
    <dgm:pt modelId="{6522553D-0D6E-4B5D-A907-CA0C054E8908}">
      <dgm:prSet custT="1"/>
      <dgm:spPr/>
      <dgm:t>
        <a:bodyPr/>
        <a:lstStyle/>
        <a:p>
          <a:r>
            <a:rPr lang="en-US" sz="2200" b="1" dirty="0"/>
            <a:t>Flight equipment insurance</a:t>
          </a:r>
        </a:p>
      </dgm:t>
    </dgm:pt>
    <dgm:pt modelId="{E5B5952F-3910-4426-ABB5-0BE9F801217D}" type="parTrans" cxnId="{AF6E87D9-722F-4B09-8C86-DBBB18707A8C}">
      <dgm:prSet/>
      <dgm:spPr/>
      <dgm:t>
        <a:bodyPr/>
        <a:lstStyle/>
        <a:p>
          <a:endParaRPr lang="en-US" sz="2200" b="1"/>
        </a:p>
      </dgm:t>
    </dgm:pt>
    <dgm:pt modelId="{496EED8F-7327-4564-B61B-3B13EAA2D0B6}" type="sibTrans" cxnId="{AF6E87D9-722F-4B09-8C86-DBBB18707A8C}">
      <dgm:prSet/>
      <dgm:spPr/>
      <dgm:t>
        <a:bodyPr/>
        <a:lstStyle/>
        <a:p>
          <a:endParaRPr lang="en-US" sz="2200" b="1"/>
        </a:p>
      </dgm:t>
    </dgm:pt>
    <dgm:pt modelId="{2B03326A-83E3-4898-BB63-652FED028083}" type="pres">
      <dgm:prSet presAssocID="{78382766-C61E-411C-AF4D-B97ABAEB65C3}" presName="linear" presStyleCnt="0">
        <dgm:presLayoutVars>
          <dgm:dir/>
          <dgm:animLvl val="lvl"/>
          <dgm:resizeHandles val="exact"/>
        </dgm:presLayoutVars>
      </dgm:prSet>
      <dgm:spPr/>
    </dgm:pt>
    <dgm:pt modelId="{1B1B7E49-70E4-47DE-93E2-200D369E466A}" type="pres">
      <dgm:prSet presAssocID="{AC148C4C-8E04-41E9-BE55-98D885529ED1}" presName="parentLin" presStyleCnt="0"/>
      <dgm:spPr/>
    </dgm:pt>
    <dgm:pt modelId="{9AF5031F-D34F-45A7-97B7-46E8990D3623}" type="pres">
      <dgm:prSet presAssocID="{AC148C4C-8E04-41E9-BE55-98D885529ED1}" presName="parentLeftMargin" presStyleLbl="node1" presStyleIdx="0" presStyleCnt="6"/>
      <dgm:spPr/>
    </dgm:pt>
    <dgm:pt modelId="{99A2FFEE-7B5F-486D-AD89-7659762B1EFD}" type="pres">
      <dgm:prSet presAssocID="{AC148C4C-8E04-41E9-BE55-98D885529ED1}" presName="parentText" presStyleLbl="node1" presStyleIdx="0" presStyleCnt="6" custScaleX="106965">
        <dgm:presLayoutVars>
          <dgm:chMax val="0"/>
          <dgm:bulletEnabled val="1"/>
        </dgm:presLayoutVars>
      </dgm:prSet>
      <dgm:spPr/>
    </dgm:pt>
    <dgm:pt modelId="{7804FC5F-80AC-4A4F-BD33-BFC4AEC7AC6A}" type="pres">
      <dgm:prSet presAssocID="{AC148C4C-8E04-41E9-BE55-98D885529ED1}" presName="negativeSpace" presStyleCnt="0"/>
      <dgm:spPr/>
    </dgm:pt>
    <dgm:pt modelId="{356A8B79-6E8A-4829-876C-6F2F10D239C0}" type="pres">
      <dgm:prSet presAssocID="{AC148C4C-8E04-41E9-BE55-98D885529ED1}" presName="childText" presStyleLbl="conFgAcc1" presStyleIdx="0" presStyleCnt="6">
        <dgm:presLayoutVars>
          <dgm:bulletEnabled val="1"/>
        </dgm:presLayoutVars>
      </dgm:prSet>
      <dgm:spPr/>
    </dgm:pt>
    <dgm:pt modelId="{FB4434CC-9CE3-40A7-9D1A-D2388AF42F62}" type="pres">
      <dgm:prSet presAssocID="{820B14DC-8444-43CF-B6FE-6A9DCC5E94B4}" presName="spaceBetweenRectangles" presStyleCnt="0"/>
      <dgm:spPr/>
    </dgm:pt>
    <dgm:pt modelId="{8B8805B9-3283-4B64-8911-6BCCD441F878}" type="pres">
      <dgm:prSet presAssocID="{B4391748-3F1D-405C-BD77-BE737A593E99}" presName="parentLin" presStyleCnt="0"/>
      <dgm:spPr/>
    </dgm:pt>
    <dgm:pt modelId="{B077DBF5-B657-46C4-88B0-2CC5C65DB29C}" type="pres">
      <dgm:prSet presAssocID="{B4391748-3F1D-405C-BD77-BE737A593E99}" presName="parentLeftMargin" presStyleLbl="node1" presStyleIdx="0" presStyleCnt="6"/>
      <dgm:spPr/>
    </dgm:pt>
    <dgm:pt modelId="{F21B6A7F-9B96-4C85-B818-1383A075046E}" type="pres">
      <dgm:prSet presAssocID="{B4391748-3F1D-405C-BD77-BE737A593E99}" presName="parentText" presStyleLbl="node1" presStyleIdx="1" presStyleCnt="6" custScaleX="106965">
        <dgm:presLayoutVars>
          <dgm:chMax val="0"/>
          <dgm:bulletEnabled val="1"/>
        </dgm:presLayoutVars>
      </dgm:prSet>
      <dgm:spPr/>
    </dgm:pt>
    <dgm:pt modelId="{E8AD134A-EC11-4EB7-970B-9BA7CBB86037}" type="pres">
      <dgm:prSet presAssocID="{B4391748-3F1D-405C-BD77-BE737A593E99}" presName="negativeSpace" presStyleCnt="0"/>
      <dgm:spPr/>
    </dgm:pt>
    <dgm:pt modelId="{BD4C72D9-DBE7-4B99-9B94-96580B0931A3}" type="pres">
      <dgm:prSet presAssocID="{B4391748-3F1D-405C-BD77-BE737A593E99}" presName="childText" presStyleLbl="conFgAcc1" presStyleIdx="1" presStyleCnt="6">
        <dgm:presLayoutVars>
          <dgm:bulletEnabled val="1"/>
        </dgm:presLayoutVars>
      </dgm:prSet>
      <dgm:spPr/>
    </dgm:pt>
    <dgm:pt modelId="{DFADFE4D-65DC-4F22-A7D6-42F682ADD50C}" type="pres">
      <dgm:prSet presAssocID="{0FDFD57D-2D63-405A-80F1-D5F1BB898D51}" presName="spaceBetweenRectangles" presStyleCnt="0"/>
      <dgm:spPr/>
    </dgm:pt>
    <dgm:pt modelId="{4C8393E9-2FF1-4C28-A747-E25803BA78D6}" type="pres">
      <dgm:prSet presAssocID="{7D24AF01-F438-46EA-AB3C-2337D9580F6A}" presName="parentLin" presStyleCnt="0"/>
      <dgm:spPr/>
    </dgm:pt>
    <dgm:pt modelId="{C5C79EAF-D128-4DAA-9E92-E1C8A42A5985}" type="pres">
      <dgm:prSet presAssocID="{7D24AF01-F438-46EA-AB3C-2337D9580F6A}" presName="parentLeftMargin" presStyleLbl="node1" presStyleIdx="1" presStyleCnt="6"/>
      <dgm:spPr/>
    </dgm:pt>
    <dgm:pt modelId="{27559FDB-C21D-4E75-92E4-2C814BF6AF6B}" type="pres">
      <dgm:prSet presAssocID="{7D24AF01-F438-46EA-AB3C-2337D9580F6A}" presName="parentText" presStyleLbl="node1" presStyleIdx="2" presStyleCnt="6" custScaleX="106965">
        <dgm:presLayoutVars>
          <dgm:chMax val="0"/>
          <dgm:bulletEnabled val="1"/>
        </dgm:presLayoutVars>
      </dgm:prSet>
      <dgm:spPr/>
    </dgm:pt>
    <dgm:pt modelId="{63804AA4-5025-4ECA-AAB6-52B9919031B9}" type="pres">
      <dgm:prSet presAssocID="{7D24AF01-F438-46EA-AB3C-2337D9580F6A}" presName="negativeSpace" presStyleCnt="0"/>
      <dgm:spPr/>
    </dgm:pt>
    <dgm:pt modelId="{B889DD11-266C-4479-82A3-C2A860C38EB3}" type="pres">
      <dgm:prSet presAssocID="{7D24AF01-F438-46EA-AB3C-2337D9580F6A}" presName="childText" presStyleLbl="conFgAcc1" presStyleIdx="2" presStyleCnt="6">
        <dgm:presLayoutVars>
          <dgm:bulletEnabled val="1"/>
        </dgm:presLayoutVars>
      </dgm:prSet>
      <dgm:spPr/>
    </dgm:pt>
    <dgm:pt modelId="{87AD14F8-E391-4CC8-9C24-3E806CDD0575}" type="pres">
      <dgm:prSet presAssocID="{A20AE286-0E38-4849-95BB-ABA39B04855E}" presName="spaceBetweenRectangles" presStyleCnt="0"/>
      <dgm:spPr/>
    </dgm:pt>
    <dgm:pt modelId="{15238EE6-598E-4696-9651-88B9C295DE19}" type="pres">
      <dgm:prSet presAssocID="{6522553D-0D6E-4B5D-A907-CA0C054E8908}" presName="parentLin" presStyleCnt="0"/>
      <dgm:spPr/>
    </dgm:pt>
    <dgm:pt modelId="{F35225A6-C6AD-48BC-ABDA-256EA2BA822A}" type="pres">
      <dgm:prSet presAssocID="{6522553D-0D6E-4B5D-A907-CA0C054E8908}" presName="parentLeftMargin" presStyleLbl="node1" presStyleIdx="2" presStyleCnt="6"/>
      <dgm:spPr/>
    </dgm:pt>
    <dgm:pt modelId="{0773C625-7504-4E83-A6A1-A5524F56B67B}" type="pres">
      <dgm:prSet presAssocID="{6522553D-0D6E-4B5D-A907-CA0C054E8908}" presName="parentText" presStyleLbl="node1" presStyleIdx="3" presStyleCnt="6" custScaleX="106965">
        <dgm:presLayoutVars>
          <dgm:chMax val="0"/>
          <dgm:bulletEnabled val="1"/>
        </dgm:presLayoutVars>
      </dgm:prSet>
      <dgm:spPr/>
    </dgm:pt>
    <dgm:pt modelId="{DF36ECA5-C394-4778-B136-4DDA8519E0DD}" type="pres">
      <dgm:prSet presAssocID="{6522553D-0D6E-4B5D-A907-CA0C054E8908}" presName="negativeSpace" presStyleCnt="0"/>
      <dgm:spPr/>
    </dgm:pt>
    <dgm:pt modelId="{7345128D-59F2-4285-84F8-5E62A1C97A1A}" type="pres">
      <dgm:prSet presAssocID="{6522553D-0D6E-4B5D-A907-CA0C054E8908}" presName="childText" presStyleLbl="conFgAcc1" presStyleIdx="3" presStyleCnt="6">
        <dgm:presLayoutVars>
          <dgm:bulletEnabled val="1"/>
        </dgm:presLayoutVars>
      </dgm:prSet>
      <dgm:spPr/>
    </dgm:pt>
    <dgm:pt modelId="{CB98D8AE-464B-4AF2-8AF4-548CD34BA848}" type="pres">
      <dgm:prSet presAssocID="{496EED8F-7327-4564-B61B-3B13EAA2D0B6}" presName="spaceBetweenRectangles" presStyleCnt="0"/>
      <dgm:spPr/>
    </dgm:pt>
    <dgm:pt modelId="{B4D2D99D-D4A7-4095-BF33-B309EF423773}" type="pres">
      <dgm:prSet presAssocID="{0E92691E-46D7-45AC-9453-66AEAA4170F7}" presName="parentLin" presStyleCnt="0"/>
      <dgm:spPr/>
    </dgm:pt>
    <dgm:pt modelId="{DD1444A9-26A4-49CB-A532-DF7C4250999A}" type="pres">
      <dgm:prSet presAssocID="{0E92691E-46D7-45AC-9453-66AEAA4170F7}" presName="parentLeftMargin" presStyleLbl="node1" presStyleIdx="3" presStyleCnt="6"/>
      <dgm:spPr/>
    </dgm:pt>
    <dgm:pt modelId="{667CC418-4EA8-4E97-8A5F-966EF3FAF7FB}" type="pres">
      <dgm:prSet presAssocID="{0E92691E-46D7-45AC-9453-66AEAA4170F7}" presName="parentText" presStyleLbl="node1" presStyleIdx="4" presStyleCnt="6" custScaleX="106965">
        <dgm:presLayoutVars>
          <dgm:chMax val="0"/>
          <dgm:bulletEnabled val="1"/>
        </dgm:presLayoutVars>
      </dgm:prSet>
      <dgm:spPr/>
    </dgm:pt>
    <dgm:pt modelId="{F98A224E-4493-42A0-A378-92F7829DF24E}" type="pres">
      <dgm:prSet presAssocID="{0E92691E-46D7-45AC-9453-66AEAA4170F7}" presName="negativeSpace" presStyleCnt="0"/>
      <dgm:spPr/>
    </dgm:pt>
    <dgm:pt modelId="{138ACDEB-C2B3-4B47-9B99-D69D1B47CED5}" type="pres">
      <dgm:prSet presAssocID="{0E92691E-46D7-45AC-9453-66AEAA4170F7}" presName="childText" presStyleLbl="conFgAcc1" presStyleIdx="4" presStyleCnt="6">
        <dgm:presLayoutVars>
          <dgm:bulletEnabled val="1"/>
        </dgm:presLayoutVars>
      </dgm:prSet>
      <dgm:spPr/>
    </dgm:pt>
    <dgm:pt modelId="{4BAA9014-A876-4136-855A-1EB0923ECB69}" type="pres">
      <dgm:prSet presAssocID="{93E78971-5462-4B49-AA25-D275F5707D3D}" presName="spaceBetweenRectangles" presStyleCnt="0"/>
      <dgm:spPr/>
    </dgm:pt>
    <dgm:pt modelId="{2449758A-82F5-48E6-8D5E-801F7F06DB02}" type="pres">
      <dgm:prSet presAssocID="{894238B6-1AE0-444D-BAB5-5882C828D25B}" presName="parentLin" presStyleCnt="0"/>
      <dgm:spPr/>
    </dgm:pt>
    <dgm:pt modelId="{7BB88A9A-CDF7-4783-842B-D204205D4C19}" type="pres">
      <dgm:prSet presAssocID="{894238B6-1AE0-444D-BAB5-5882C828D25B}" presName="parentLeftMargin" presStyleLbl="node1" presStyleIdx="4" presStyleCnt="6"/>
      <dgm:spPr/>
    </dgm:pt>
    <dgm:pt modelId="{27A6C5F8-316D-4A33-942B-8DF21EF6DA7C}" type="pres">
      <dgm:prSet presAssocID="{894238B6-1AE0-444D-BAB5-5882C828D25B}" presName="parentText" presStyleLbl="node1" presStyleIdx="5" presStyleCnt="6" custScaleX="106965">
        <dgm:presLayoutVars>
          <dgm:chMax val="0"/>
          <dgm:bulletEnabled val="1"/>
        </dgm:presLayoutVars>
      </dgm:prSet>
      <dgm:spPr/>
    </dgm:pt>
    <dgm:pt modelId="{BB23CD82-54B9-4289-8633-05563567444B}" type="pres">
      <dgm:prSet presAssocID="{894238B6-1AE0-444D-BAB5-5882C828D25B}" presName="negativeSpace" presStyleCnt="0"/>
      <dgm:spPr/>
    </dgm:pt>
    <dgm:pt modelId="{C096E655-1D78-4A93-A16B-6B3F1E21225F}" type="pres">
      <dgm:prSet presAssocID="{894238B6-1AE0-444D-BAB5-5882C828D25B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B19B7112-E520-4448-9AF3-6CCA18CA57B9}" type="presOf" srcId="{78382766-C61E-411C-AF4D-B97ABAEB65C3}" destId="{2B03326A-83E3-4898-BB63-652FED028083}" srcOrd="0" destOrd="0" presId="urn:microsoft.com/office/officeart/2005/8/layout/list1"/>
    <dgm:cxn modelId="{584C2A1C-F482-41C4-A9F5-274E76BBA014}" type="presOf" srcId="{AC148C4C-8E04-41E9-BE55-98D885529ED1}" destId="{99A2FFEE-7B5F-486D-AD89-7659762B1EFD}" srcOrd="1" destOrd="0" presId="urn:microsoft.com/office/officeart/2005/8/layout/list1"/>
    <dgm:cxn modelId="{2BA7B827-CA6E-491C-9D2C-C4421B527426}" type="presOf" srcId="{6522553D-0D6E-4B5D-A907-CA0C054E8908}" destId="{F35225A6-C6AD-48BC-ABDA-256EA2BA822A}" srcOrd="0" destOrd="0" presId="urn:microsoft.com/office/officeart/2005/8/layout/list1"/>
    <dgm:cxn modelId="{C5B8F439-DBAC-41B5-AF51-E684D4A4E67E}" srcId="{78382766-C61E-411C-AF4D-B97ABAEB65C3}" destId="{AC148C4C-8E04-41E9-BE55-98D885529ED1}" srcOrd="0" destOrd="0" parTransId="{5ED0CA4F-723F-4078-8512-8FE729DBA4AC}" sibTransId="{820B14DC-8444-43CF-B6FE-6A9DCC5E94B4}"/>
    <dgm:cxn modelId="{BF39673C-8E4A-4D84-A6F6-FF3D257AE641}" type="presOf" srcId="{0E92691E-46D7-45AC-9453-66AEAA4170F7}" destId="{667CC418-4EA8-4E97-8A5F-966EF3FAF7FB}" srcOrd="1" destOrd="0" presId="urn:microsoft.com/office/officeart/2005/8/layout/list1"/>
    <dgm:cxn modelId="{724F9F43-18C0-408E-9A15-3A3644808125}" type="presOf" srcId="{B4391748-3F1D-405C-BD77-BE737A593E99}" destId="{B077DBF5-B657-46C4-88B0-2CC5C65DB29C}" srcOrd="0" destOrd="0" presId="urn:microsoft.com/office/officeart/2005/8/layout/list1"/>
    <dgm:cxn modelId="{4AD81945-58C9-4587-A620-3F9E3712B8BE}" type="presOf" srcId="{0E92691E-46D7-45AC-9453-66AEAA4170F7}" destId="{DD1444A9-26A4-49CB-A532-DF7C4250999A}" srcOrd="0" destOrd="0" presId="urn:microsoft.com/office/officeart/2005/8/layout/list1"/>
    <dgm:cxn modelId="{1C735A71-D956-4F6F-AFC1-F3EA813B6777}" srcId="{78382766-C61E-411C-AF4D-B97ABAEB65C3}" destId="{894238B6-1AE0-444D-BAB5-5882C828D25B}" srcOrd="5" destOrd="0" parTransId="{0AE2D060-A798-4588-8777-8A2B84849625}" sibTransId="{9B8766B2-F39B-4378-BDB8-8D40DE6A531C}"/>
    <dgm:cxn modelId="{ACA58258-FEEC-47A1-8ED4-5494227A2912}" srcId="{78382766-C61E-411C-AF4D-B97ABAEB65C3}" destId="{7D24AF01-F438-46EA-AB3C-2337D9580F6A}" srcOrd="2" destOrd="0" parTransId="{5BB31D17-22C8-43A6-9E91-0CE96BC48B2C}" sibTransId="{A20AE286-0E38-4849-95BB-ABA39B04855E}"/>
    <dgm:cxn modelId="{FA95A68A-5827-459D-AFDB-373BB99C46D4}" type="presOf" srcId="{7D24AF01-F438-46EA-AB3C-2337D9580F6A}" destId="{27559FDB-C21D-4E75-92E4-2C814BF6AF6B}" srcOrd="1" destOrd="0" presId="urn:microsoft.com/office/officeart/2005/8/layout/list1"/>
    <dgm:cxn modelId="{B34870A6-08C7-40A7-B287-0844EACF1018}" srcId="{78382766-C61E-411C-AF4D-B97ABAEB65C3}" destId="{0E92691E-46D7-45AC-9453-66AEAA4170F7}" srcOrd="4" destOrd="0" parTransId="{245B80C8-AA55-4298-AD96-27571DB1EACC}" sibTransId="{93E78971-5462-4B49-AA25-D275F5707D3D}"/>
    <dgm:cxn modelId="{490C7BA7-83BA-41C5-A2E4-E3FF72CB554D}" type="presOf" srcId="{B4391748-3F1D-405C-BD77-BE737A593E99}" destId="{F21B6A7F-9B96-4C85-B818-1383A075046E}" srcOrd="1" destOrd="0" presId="urn:microsoft.com/office/officeart/2005/8/layout/list1"/>
    <dgm:cxn modelId="{C009FDB1-AE9C-49E6-A6D1-77625681D7F3}" type="presOf" srcId="{AC148C4C-8E04-41E9-BE55-98D885529ED1}" destId="{9AF5031F-D34F-45A7-97B7-46E8990D3623}" srcOrd="0" destOrd="0" presId="urn:microsoft.com/office/officeart/2005/8/layout/list1"/>
    <dgm:cxn modelId="{E681AFB4-4FA8-44E4-B244-E22B3618CB06}" type="presOf" srcId="{894238B6-1AE0-444D-BAB5-5882C828D25B}" destId="{7BB88A9A-CDF7-4783-842B-D204205D4C19}" srcOrd="0" destOrd="0" presId="urn:microsoft.com/office/officeart/2005/8/layout/list1"/>
    <dgm:cxn modelId="{AF6E87D9-722F-4B09-8C86-DBBB18707A8C}" srcId="{78382766-C61E-411C-AF4D-B97ABAEB65C3}" destId="{6522553D-0D6E-4B5D-A907-CA0C054E8908}" srcOrd="3" destOrd="0" parTransId="{E5B5952F-3910-4426-ABB5-0BE9F801217D}" sibTransId="{496EED8F-7327-4564-B61B-3B13EAA2D0B6}"/>
    <dgm:cxn modelId="{10AA5CE2-DBD0-43F1-B934-5A45ACB0C63C}" type="presOf" srcId="{6522553D-0D6E-4B5D-A907-CA0C054E8908}" destId="{0773C625-7504-4E83-A6A1-A5524F56B67B}" srcOrd="1" destOrd="0" presId="urn:microsoft.com/office/officeart/2005/8/layout/list1"/>
    <dgm:cxn modelId="{5026EEE2-16DF-4C7A-A375-FD5EC268A869}" type="presOf" srcId="{7D24AF01-F438-46EA-AB3C-2337D9580F6A}" destId="{C5C79EAF-D128-4DAA-9E92-E1C8A42A5985}" srcOrd="0" destOrd="0" presId="urn:microsoft.com/office/officeart/2005/8/layout/list1"/>
    <dgm:cxn modelId="{488FF1E9-14B5-449D-8691-112270733CC8}" srcId="{78382766-C61E-411C-AF4D-B97ABAEB65C3}" destId="{B4391748-3F1D-405C-BD77-BE737A593E99}" srcOrd="1" destOrd="0" parTransId="{496CB1C7-5D9B-4AAE-982B-D86831781BF6}" sibTransId="{0FDFD57D-2D63-405A-80F1-D5F1BB898D51}"/>
    <dgm:cxn modelId="{DFCFC9F2-4CE3-4D9A-8AF4-05E3C9A76B92}" type="presOf" srcId="{894238B6-1AE0-444D-BAB5-5882C828D25B}" destId="{27A6C5F8-316D-4A33-942B-8DF21EF6DA7C}" srcOrd="1" destOrd="0" presId="urn:microsoft.com/office/officeart/2005/8/layout/list1"/>
    <dgm:cxn modelId="{724E7D3A-B764-4960-9454-6D214D2CC197}" type="presParOf" srcId="{2B03326A-83E3-4898-BB63-652FED028083}" destId="{1B1B7E49-70E4-47DE-93E2-200D369E466A}" srcOrd="0" destOrd="0" presId="urn:microsoft.com/office/officeart/2005/8/layout/list1"/>
    <dgm:cxn modelId="{1EC9BFAD-04B3-454E-A464-817EB233069F}" type="presParOf" srcId="{1B1B7E49-70E4-47DE-93E2-200D369E466A}" destId="{9AF5031F-D34F-45A7-97B7-46E8990D3623}" srcOrd="0" destOrd="0" presId="urn:microsoft.com/office/officeart/2005/8/layout/list1"/>
    <dgm:cxn modelId="{DC5F65C7-614C-4CD5-805D-B95E98DA89D0}" type="presParOf" srcId="{1B1B7E49-70E4-47DE-93E2-200D369E466A}" destId="{99A2FFEE-7B5F-486D-AD89-7659762B1EFD}" srcOrd="1" destOrd="0" presId="urn:microsoft.com/office/officeart/2005/8/layout/list1"/>
    <dgm:cxn modelId="{9A6FF1AA-A204-4760-A449-70F59AF57C0B}" type="presParOf" srcId="{2B03326A-83E3-4898-BB63-652FED028083}" destId="{7804FC5F-80AC-4A4F-BD33-BFC4AEC7AC6A}" srcOrd="1" destOrd="0" presId="urn:microsoft.com/office/officeart/2005/8/layout/list1"/>
    <dgm:cxn modelId="{9C21D446-03F1-4B33-B1BF-4A1449C4A652}" type="presParOf" srcId="{2B03326A-83E3-4898-BB63-652FED028083}" destId="{356A8B79-6E8A-4829-876C-6F2F10D239C0}" srcOrd="2" destOrd="0" presId="urn:microsoft.com/office/officeart/2005/8/layout/list1"/>
    <dgm:cxn modelId="{3197EAA1-4829-41DF-8685-2CECA711556F}" type="presParOf" srcId="{2B03326A-83E3-4898-BB63-652FED028083}" destId="{FB4434CC-9CE3-40A7-9D1A-D2388AF42F62}" srcOrd="3" destOrd="0" presId="urn:microsoft.com/office/officeart/2005/8/layout/list1"/>
    <dgm:cxn modelId="{7057264A-D601-4EF7-9EFF-149A03762B38}" type="presParOf" srcId="{2B03326A-83E3-4898-BB63-652FED028083}" destId="{8B8805B9-3283-4B64-8911-6BCCD441F878}" srcOrd="4" destOrd="0" presId="urn:microsoft.com/office/officeart/2005/8/layout/list1"/>
    <dgm:cxn modelId="{9F6C0FB0-32AC-4D1E-B11D-268ADC9E844E}" type="presParOf" srcId="{8B8805B9-3283-4B64-8911-6BCCD441F878}" destId="{B077DBF5-B657-46C4-88B0-2CC5C65DB29C}" srcOrd="0" destOrd="0" presId="urn:microsoft.com/office/officeart/2005/8/layout/list1"/>
    <dgm:cxn modelId="{1FFC02FC-6015-4C4C-9D07-C7D3D4E4F042}" type="presParOf" srcId="{8B8805B9-3283-4B64-8911-6BCCD441F878}" destId="{F21B6A7F-9B96-4C85-B818-1383A075046E}" srcOrd="1" destOrd="0" presId="urn:microsoft.com/office/officeart/2005/8/layout/list1"/>
    <dgm:cxn modelId="{27469E56-5ACD-4FFA-B04D-FA8409C54EB8}" type="presParOf" srcId="{2B03326A-83E3-4898-BB63-652FED028083}" destId="{E8AD134A-EC11-4EB7-970B-9BA7CBB86037}" srcOrd="5" destOrd="0" presId="urn:microsoft.com/office/officeart/2005/8/layout/list1"/>
    <dgm:cxn modelId="{5913E3F0-221A-42AE-80CE-6EEC6D96AA94}" type="presParOf" srcId="{2B03326A-83E3-4898-BB63-652FED028083}" destId="{BD4C72D9-DBE7-4B99-9B94-96580B0931A3}" srcOrd="6" destOrd="0" presId="urn:microsoft.com/office/officeart/2005/8/layout/list1"/>
    <dgm:cxn modelId="{D55A722B-60C6-4104-839E-0F7DC1B49C14}" type="presParOf" srcId="{2B03326A-83E3-4898-BB63-652FED028083}" destId="{DFADFE4D-65DC-4F22-A7D6-42F682ADD50C}" srcOrd="7" destOrd="0" presId="urn:microsoft.com/office/officeart/2005/8/layout/list1"/>
    <dgm:cxn modelId="{FD0875DF-8DF4-429D-A440-65369D9831F0}" type="presParOf" srcId="{2B03326A-83E3-4898-BB63-652FED028083}" destId="{4C8393E9-2FF1-4C28-A747-E25803BA78D6}" srcOrd="8" destOrd="0" presId="urn:microsoft.com/office/officeart/2005/8/layout/list1"/>
    <dgm:cxn modelId="{40F5856D-C9DF-4D57-88B7-A8A75D57E5F2}" type="presParOf" srcId="{4C8393E9-2FF1-4C28-A747-E25803BA78D6}" destId="{C5C79EAF-D128-4DAA-9E92-E1C8A42A5985}" srcOrd="0" destOrd="0" presId="urn:microsoft.com/office/officeart/2005/8/layout/list1"/>
    <dgm:cxn modelId="{E78C8158-5E01-47F5-B473-A7A8AA654B49}" type="presParOf" srcId="{4C8393E9-2FF1-4C28-A747-E25803BA78D6}" destId="{27559FDB-C21D-4E75-92E4-2C814BF6AF6B}" srcOrd="1" destOrd="0" presId="urn:microsoft.com/office/officeart/2005/8/layout/list1"/>
    <dgm:cxn modelId="{6F0BBC8F-3326-47C7-BD81-736650664D47}" type="presParOf" srcId="{2B03326A-83E3-4898-BB63-652FED028083}" destId="{63804AA4-5025-4ECA-AAB6-52B9919031B9}" srcOrd="9" destOrd="0" presId="urn:microsoft.com/office/officeart/2005/8/layout/list1"/>
    <dgm:cxn modelId="{8C1D16B0-11FF-495A-A82C-2293E30F8966}" type="presParOf" srcId="{2B03326A-83E3-4898-BB63-652FED028083}" destId="{B889DD11-266C-4479-82A3-C2A860C38EB3}" srcOrd="10" destOrd="0" presId="urn:microsoft.com/office/officeart/2005/8/layout/list1"/>
    <dgm:cxn modelId="{4DF38991-72A9-457C-B7AD-6CE07E7FA9D5}" type="presParOf" srcId="{2B03326A-83E3-4898-BB63-652FED028083}" destId="{87AD14F8-E391-4CC8-9C24-3E806CDD0575}" srcOrd="11" destOrd="0" presId="urn:microsoft.com/office/officeart/2005/8/layout/list1"/>
    <dgm:cxn modelId="{36454AC3-5A0A-4003-91F9-1996C1806623}" type="presParOf" srcId="{2B03326A-83E3-4898-BB63-652FED028083}" destId="{15238EE6-598E-4696-9651-88B9C295DE19}" srcOrd="12" destOrd="0" presId="urn:microsoft.com/office/officeart/2005/8/layout/list1"/>
    <dgm:cxn modelId="{ABFCE869-313D-482E-897F-20037B7FFAF3}" type="presParOf" srcId="{15238EE6-598E-4696-9651-88B9C295DE19}" destId="{F35225A6-C6AD-48BC-ABDA-256EA2BA822A}" srcOrd="0" destOrd="0" presId="urn:microsoft.com/office/officeart/2005/8/layout/list1"/>
    <dgm:cxn modelId="{846094A6-C3BE-4AA5-9F82-731450520EC9}" type="presParOf" srcId="{15238EE6-598E-4696-9651-88B9C295DE19}" destId="{0773C625-7504-4E83-A6A1-A5524F56B67B}" srcOrd="1" destOrd="0" presId="urn:microsoft.com/office/officeart/2005/8/layout/list1"/>
    <dgm:cxn modelId="{D1F80DF2-AFBF-4722-811F-307EF44CC11C}" type="presParOf" srcId="{2B03326A-83E3-4898-BB63-652FED028083}" destId="{DF36ECA5-C394-4778-B136-4DDA8519E0DD}" srcOrd="13" destOrd="0" presId="urn:microsoft.com/office/officeart/2005/8/layout/list1"/>
    <dgm:cxn modelId="{BEC4B46D-5508-4EDE-BB99-BC7A432992C5}" type="presParOf" srcId="{2B03326A-83E3-4898-BB63-652FED028083}" destId="{7345128D-59F2-4285-84F8-5E62A1C97A1A}" srcOrd="14" destOrd="0" presId="urn:microsoft.com/office/officeart/2005/8/layout/list1"/>
    <dgm:cxn modelId="{EC5FD7F5-7726-4568-834A-6E663F91489B}" type="presParOf" srcId="{2B03326A-83E3-4898-BB63-652FED028083}" destId="{CB98D8AE-464B-4AF2-8AF4-548CD34BA848}" srcOrd="15" destOrd="0" presId="urn:microsoft.com/office/officeart/2005/8/layout/list1"/>
    <dgm:cxn modelId="{FFA02AF3-4382-4BB8-BA6E-066B24933FDD}" type="presParOf" srcId="{2B03326A-83E3-4898-BB63-652FED028083}" destId="{B4D2D99D-D4A7-4095-BF33-B309EF423773}" srcOrd="16" destOrd="0" presId="urn:microsoft.com/office/officeart/2005/8/layout/list1"/>
    <dgm:cxn modelId="{16AE48A7-84FF-4BE7-9032-3D75FE1DB04B}" type="presParOf" srcId="{B4D2D99D-D4A7-4095-BF33-B309EF423773}" destId="{DD1444A9-26A4-49CB-A532-DF7C4250999A}" srcOrd="0" destOrd="0" presId="urn:microsoft.com/office/officeart/2005/8/layout/list1"/>
    <dgm:cxn modelId="{1C2CD52E-F3C8-4811-BE37-6266882126FE}" type="presParOf" srcId="{B4D2D99D-D4A7-4095-BF33-B309EF423773}" destId="{667CC418-4EA8-4E97-8A5F-966EF3FAF7FB}" srcOrd="1" destOrd="0" presId="urn:microsoft.com/office/officeart/2005/8/layout/list1"/>
    <dgm:cxn modelId="{5FA74627-AEBE-47F3-89BF-47EA80C37D97}" type="presParOf" srcId="{2B03326A-83E3-4898-BB63-652FED028083}" destId="{F98A224E-4493-42A0-A378-92F7829DF24E}" srcOrd="17" destOrd="0" presId="urn:microsoft.com/office/officeart/2005/8/layout/list1"/>
    <dgm:cxn modelId="{8D22556E-E869-41FB-BDA6-537F4027AD45}" type="presParOf" srcId="{2B03326A-83E3-4898-BB63-652FED028083}" destId="{138ACDEB-C2B3-4B47-9B99-D69D1B47CED5}" srcOrd="18" destOrd="0" presId="urn:microsoft.com/office/officeart/2005/8/layout/list1"/>
    <dgm:cxn modelId="{8AB28FF9-74F3-47A9-8EE9-1B081875F0F9}" type="presParOf" srcId="{2B03326A-83E3-4898-BB63-652FED028083}" destId="{4BAA9014-A876-4136-855A-1EB0923ECB69}" srcOrd="19" destOrd="0" presId="urn:microsoft.com/office/officeart/2005/8/layout/list1"/>
    <dgm:cxn modelId="{23A8A2DE-57A6-408C-A4A3-D5BCD9B2B1DA}" type="presParOf" srcId="{2B03326A-83E3-4898-BB63-652FED028083}" destId="{2449758A-82F5-48E6-8D5E-801F7F06DB02}" srcOrd="20" destOrd="0" presId="urn:microsoft.com/office/officeart/2005/8/layout/list1"/>
    <dgm:cxn modelId="{5DFE20C9-B2E4-4677-BFEE-2D44D8E29648}" type="presParOf" srcId="{2449758A-82F5-48E6-8D5E-801F7F06DB02}" destId="{7BB88A9A-CDF7-4783-842B-D204205D4C19}" srcOrd="0" destOrd="0" presId="urn:microsoft.com/office/officeart/2005/8/layout/list1"/>
    <dgm:cxn modelId="{AE7A7DAD-3EDE-4518-A93F-78DB3BF0AE11}" type="presParOf" srcId="{2449758A-82F5-48E6-8D5E-801F7F06DB02}" destId="{27A6C5F8-316D-4A33-942B-8DF21EF6DA7C}" srcOrd="1" destOrd="0" presId="urn:microsoft.com/office/officeart/2005/8/layout/list1"/>
    <dgm:cxn modelId="{253F968D-8930-48A5-8700-41B844235721}" type="presParOf" srcId="{2B03326A-83E3-4898-BB63-652FED028083}" destId="{BB23CD82-54B9-4289-8633-05563567444B}" srcOrd="21" destOrd="0" presId="urn:microsoft.com/office/officeart/2005/8/layout/list1"/>
    <dgm:cxn modelId="{CB2241D2-8D04-4640-92E2-D32B4EEEF049}" type="presParOf" srcId="{2B03326A-83E3-4898-BB63-652FED028083}" destId="{C096E655-1D78-4A93-A16B-6B3F1E21225F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00527A-E101-41E8-A508-D79B18A67732}" type="doc">
      <dgm:prSet loTypeId="urn:microsoft.com/office/officeart/2005/8/layout/target3" loCatId="list" qsTypeId="urn:microsoft.com/office/officeart/2005/8/quickstyle/simple4" qsCatId="simple" csTypeId="urn:microsoft.com/office/officeart/2005/8/colors/accent0_3" csCatId="mainScheme" phldr="1"/>
      <dgm:spPr/>
    </dgm:pt>
    <dgm:pt modelId="{E2F019C2-6312-4FE4-81E8-93EF6E2273D4}">
      <dgm:prSet phldrT="[Text]"/>
      <dgm:spPr/>
      <dgm:t>
        <a:bodyPr/>
        <a:lstStyle/>
        <a:p>
          <a:r>
            <a:rPr lang="en-US" dirty="0"/>
            <a:t>Costs of mandatory and regulatory checks</a:t>
          </a:r>
        </a:p>
      </dgm:t>
    </dgm:pt>
    <dgm:pt modelId="{F803F001-C435-41BF-AFE2-356D620D7533}" type="parTrans" cxnId="{95D7CEEF-D2AF-474D-88E2-A040E9BF5F1C}">
      <dgm:prSet/>
      <dgm:spPr/>
      <dgm:t>
        <a:bodyPr/>
        <a:lstStyle/>
        <a:p>
          <a:endParaRPr lang="en-US"/>
        </a:p>
      </dgm:t>
    </dgm:pt>
    <dgm:pt modelId="{8317A7C8-8FC6-4EF4-963E-0818975AD49A}" type="sibTrans" cxnId="{95D7CEEF-D2AF-474D-88E2-A040E9BF5F1C}">
      <dgm:prSet/>
      <dgm:spPr/>
      <dgm:t>
        <a:bodyPr/>
        <a:lstStyle/>
        <a:p>
          <a:endParaRPr lang="en-US"/>
        </a:p>
      </dgm:t>
    </dgm:pt>
    <dgm:pt modelId="{E7ECBBF2-5AA6-43CA-8626-9E6F02D467E5}">
      <dgm:prSet phldrT="[Text]"/>
      <dgm:spPr/>
      <dgm:t>
        <a:bodyPr/>
        <a:lstStyle/>
        <a:p>
          <a:r>
            <a:rPr lang="en-US" dirty="0"/>
            <a:t>Direct airframe and engine maintenance cost</a:t>
          </a:r>
        </a:p>
      </dgm:t>
    </dgm:pt>
    <dgm:pt modelId="{D948B19F-6DB4-4A1D-AF96-AEB25A95C5D4}" type="parTrans" cxnId="{6247D327-ECDF-45E1-BC76-AAF4E38E9C72}">
      <dgm:prSet/>
      <dgm:spPr/>
      <dgm:t>
        <a:bodyPr/>
        <a:lstStyle/>
        <a:p>
          <a:endParaRPr lang="en-US"/>
        </a:p>
      </dgm:t>
    </dgm:pt>
    <dgm:pt modelId="{04D443B4-FB61-4323-8EE8-9A5198C1B671}" type="sibTrans" cxnId="{6247D327-ECDF-45E1-BC76-AAF4E38E9C72}">
      <dgm:prSet/>
      <dgm:spPr/>
      <dgm:t>
        <a:bodyPr/>
        <a:lstStyle/>
        <a:p>
          <a:endParaRPr lang="en-US"/>
        </a:p>
      </dgm:t>
    </dgm:pt>
    <dgm:pt modelId="{E5C0292B-13D5-4C1C-A4DF-DE5BA1F52307}">
      <dgm:prSet phldrT="[Text]"/>
      <dgm:spPr/>
      <dgm:t>
        <a:bodyPr/>
        <a:lstStyle/>
        <a:p>
          <a:r>
            <a:rPr lang="en-US" dirty="0"/>
            <a:t>Costs of periodic repairs and overhauls</a:t>
          </a:r>
        </a:p>
      </dgm:t>
    </dgm:pt>
    <dgm:pt modelId="{79C2B2F5-EB88-4E87-BAFF-31F01AE0DF88}" type="parTrans" cxnId="{3D8F0B5A-0CD1-4A2C-B013-E58E837B9378}">
      <dgm:prSet/>
      <dgm:spPr/>
      <dgm:t>
        <a:bodyPr/>
        <a:lstStyle/>
        <a:p>
          <a:endParaRPr lang="en-US"/>
        </a:p>
      </dgm:t>
    </dgm:pt>
    <dgm:pt modelId="{382F5071-A17E-4A37-BC31-B1085C2C80ED}" type="sibTrans" cxnId="{3D8F0B5A-0CD1-4A2C-B013-E58E837B9378}">
      <dgm:prSet/>
      <dgm:spPr/>
      <dgm:t>
        <a:bodyPr/>
        <a:lstStyle/>
        <a:p>
          <a:endParaRPr lang="en-US"/>
        </a:p>
      </dgm:t>
    </dgm:pt>
    <dgm:pt modelId="{6269A1FB-3E59-4484-B4D6-18681B685F3A}">
      <dgm:prSet/>
      <dgm:spPr/>
      <dgm:t>
        <a:bodyPr/>
        <a:lstStyle/>
        <a:p>
          <a:r>
            <a:rPr lang="en-GB" dirty="0"/>
            <a:t>Labour costs</a:t>
          </a:r>
          <a:endParaRPr lang="en-US" dirty="0"/>
        </a:p>
      </dgm:t>
    </dgm:pt>
    <dgm:pt modelId="{55C01E6B-DEBA-4B07-9837-C61825C0BA0A}" type="parTrans" cxnId="{1CCF7288-BE4C-4951-8610-D258701F1B5C}">
      <dgm:prSet/>
      <dgm:spPr/>
      <dgm:t>
        <a:bodyPr/>
        <a:lstStyle/>
        <a:p>
          <a:endParaRPr lang="en-US"/>
        </a:p>
      </dgm:t>
    </dgm:pt>
    <dgm:pt modelId="{6F56F61E-A49C-44D3-AA16-0B35B45AC5D7}" type="sibTrans" cxnId="{1CCF7288-BE4C-4951-8610-D258701F1B5C}">
      <dgm:prSet/>
      <dgm:spPr/>
      <dgm:t>
        <a:bodyPr/>
        <a:lstStyle/>
        <a:p>
          <a:endParaRPr lang="en-US"/>
        </a:p>
      </dgm:t>
    </dgm:pt>
    <dgm:pt modelId="{5997113D-6E65-414C-A8E0-97EC05CA6C82}">
      <dgm:prSet/>
      <dgm:spPr/>
      <dgm:t>
        <a:bodyPr/>
        <a:lstStyle/>
        <a:p>
          <a:r>
            <a:rPr lang="en-US" dirty="0"/>
            <a:t>Spare parts and materials costs</a:t>
          </a:r>
        </a:p>
      </dgm:t>
    </dgm:pt>
    <dgm:pt modelId="{1840E84F-E7DA-4FF0-B370-706B1EE61F32}" type="parTrans" cxnId="{C90FCAA5-9F67-4D3E-8E9F-F9CE5F111FA4}">
      <dgm:prSet/>
      <dgm:spPr/>
      <dgm:t>
        <a:bodyPr/>
        <a:lstStyle/>
        <a:p>
          <a:endParaRPr lang="en-US"/>
        </a:p>
      </dgm:t>
    </dgm:pt>
    <dgm:pt modelId="{FD0F0440-8D9A-40B0-9AC0-A4C2048C5072}" type="sibTrans" cxnId="{C90FCAA5-9F67-4D3E-8E9F-F9CE5F111FA4}">
      <dgm:prSet/>
      <dgm:spPr/>
      <dgm:t>
        <a:bodyPr/>
        <a:lstStyle/>
        <a:p>
          <a:endParaRPr lang="en-US"/>
        </a:p>
      </dgm:t>
    </dgm:pt>
    <dgm:pt modelId="{83D3CDD9-11C1-426A-A16C-358E338DF4E7}">
      <dgm:prSet/>
      <dgm:spPr/>
      <dgm:t>
        <a:bodyPr/>
        <a:lstStyle/>
        <a:p>
          <a:r>
            <a:rPr lang="en-US" dirty="0"/>
            <a:t>Overhead costs (hangars, repair shops, administration etc.)</a:t>
          </a:r>
        </a:p>
      </dgm:t>
    </dgm:pt>
    <dgm:pt modelId="{7B189183-D876-46AC-BA49-06576BDF5FC5}" type="parTrans" cxnId="{0B6298BA-0967-4883-BCC8-CE7CFF695405}">
      <dgm:prSet/>
      <dgm:spPr/>
      <dgm:t>
        <a:bodyPr/>
        <a:lstStyle/>
        <a:p>
          <a:endParaRPr lang="en-US"/>
        </a:p>
      </dgm:t>
    </dgm:pt>
    <dgm:pt modelId="{B1960CFB-6701-44D8-AD4E-6CEF5FA3235A}" type="sibTrans" cxnId="{0B6298BA-0967-4883-BCC8-CE7CFF695405}">
      <dgm:prSet/>
      <dgm:spPr/>
      <dgm:t>
        <a:bodyPr/>
        <a:lstStyle/>
        <a:p>
          <a:endParaRPr lang="en-US"/>
        </a:p>
      </dgm:t>
    </dgm:pt>
    <dgm:pt modelId="{41D98288-3EAB-4429-9BA5-55AE768B98D7}" type="pres">
      <dgm:prSet presAssocID="{8100527A-E101-41E8-A508-D79B18A67732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ED1AA296-DF4C-4309-9CE2-27FC827DF4A8}" type="pres">
      <dgm:prSet presAssocID="{E2F019C2-6312-4FE4-81E8-93EF6E2273D4}" presName="circle1" presStyleLbl="node1" presStyleIdx="0" presStyleCnt="6"/>
      <dgm:spPr/>
    </dgm:pt>
    <dgm:pt modelId="{4D15F35C-E814-43A4-AE04-83AB343CFEB2}" type="pres">
      <dgm:prSet presAssocID="{E2F019C2-6312-4FE4-81E8-93EF6E2273D4}" presName="space" presStyleCnt="0"/>
      <dgm:spPr/>
    </dgm:pt>
    <dgm:pt modelId="{A46AA436-99AF-4475-A476-B0066D9A0883}" type="pres">
      <dgm:prSet presAssocID="{E2F019C2-6312-4FE4-81E8-93EF6E2273D4}" presName="rect1" presStyleLbl="alignAcc1" presStyleIdx="0" presStyleCnt="6"/>
      <dgm:spPr/>
    </dgm:pt>
    <dgm:pt modelId="{48CC7D2D-3145-4E5D-976A-EA96E635AB30}" type="pres">
      <dgm:prSet presAssocID="{E7ECBBF2-5AA6-43CA-8626-9E6F02D467E5}" presName="vertSpace2" presStyleLbl="node1" presStyleIdx="0" presStyleCnt="6"/>
      <dgm:spPr/>
    </dgm:pt>
    <dgm:pt modelId="{14B1C682-2A1A-4653-9D3D-DA876F5C46CF}" type="pres">
      <dgm:prSet presAssocID="{E7ECBBF2-5AA6-43CA-8626-9E6F02D467E5}" presName="circle2" presStyleLbl="node1" presStyleIdx="1" presStyleCnt="6"/>
      <dgm:spPr/>
    </dgm:pt>
    <dgm:pt modelId="{E31B4F73-AB66-47DF-9676-64DBAD18CA9F}" type="pres">
      <dgm:prSet presAssocID="{E7ECBBF2-5AA6-43CA-8626-9E6F02D467E5}" presName="rect2" presStyleLbl="alignAcc1" presStyleIdx="1" presStyleCnt="6"/>
      <dgm:spPr/>
    </dgm:pt>
    <dgm:pt modelId="{1DD2821C-3B60-4912-BE2F-0ECD1506D0FB}" type="pres">
      <dgm:prSet presAssocID="{E5C0292B-13D5-4C1C-A4DF-DE5BA1F52307}" presName="vertSpace3" presStyleLbl="node1" presStyleIdx="1" presStyleCnt="6"/>
      <dgm:spPr/>
    </dgm:pt>
    <dgm:pt modelId="{48BF0934-1B36-4062-938D-1DD5B7AFBD76}" type="pres">
      <dgm:prSet presAssocID="{E5C0292B-13D5-4C1C-A4DF-DE5BA1F52307}" presName="circle3" presStyleLbl="node1" presStyleIdx="2" presStyleCnt="6"/>
      <dgm:spPr/>
    </dgm:pt>
    <dgm:pt modelId="{1E50AD08-D6A3-413E-AF94-EF1D3DB25EB0}" type="pres">
      <dgm:prSet presAssocID="{E5C0292B-13D5-4C1C-A4DF-DE5BA1F52307}" presName="rect3" presStyleLbl="alignAcc1" presStyleIdx="2" presStyleCnt="6"/>
      <dgm:spPr/>
    </dgm:pt>
    <dgm:pt modelId="{AFD7E4D1-9D1A-43C8-B975-2F1FC3D397DF}" type="pres">
      <dgm:prSet presAssocID="{6269A1FB-3E59-4484-B4D6-18681B685F3A}" presName="vertSpace4" presStyleLbl="node1" presStyleIdx="2" presStyleCnt="6"/>
      <dgm:spPr/>
    </dgm:pt>
    <dgm:pt modelId="{2DEFD3CE-49D1-453C-ADFA-8AEF9CEC833B}" type="pres">
      <dgm:prSet presAssocID="{6269A1FB-3E59-4484-B4D6-18681B685F3A}" presName="circle4" presStyleLbl="node1" presStyleIdx="3" presStyleCnt="6"/>
      <dgm:spPr/>
    </dgm:pt>
    <dgm:pt modelId="{7765BE19-ED4E-419A-8B2F-3E4E4AF5811C}" type="pres">
      <dgm:prSet presAssocID="{6269A1FB-3E59-4484-B4D6-18681B685F3A}" presName="rect4" presStyleLbl="alignAcc1" presStyleIdx="3" presStyleCnt="6"/>
      <dgm:spPr/>
    </dgm:pt>
    <dgm:pt modelId="{8B42C20B-BCA3-4CE1-9AF0-9463238C9C74}" type="pres">
      <dgm:prSet presAssocID="{5997113D-6E65-414C-A8E0-97EC05CA6C82}" presName="vertSpace5" presStyleLbl="node1" presStyleIdx="3" presStyleCnt="6"/>
      <dgm:spPr/>
    </dgm:pt>
    <dgm:pt modelId="{CAC8C428-14E9-439B-9B0A-3CF8A12CF055}" type="pres">
      <dgm:prSet presAssocID="{5997113D-6E65-414C-A8E0-97EC05CA6C82}" presName="circle5" presStyleLbl="node1" presStyleIdx="4" presStyleCnt="6"/>
      <dgm:spPr/>
    </dgm:pt>
    <dgm:pt modelId="{791B52CB-01F1-4A9F-A349-215E8359EC36}" type="pres">
      <dgm:prSet presAssocID="{5997113D-6E65-414C-A8E0-97EC05CA6C82}" presName="rect5" presStyleLbl="alignAcc1" presStyleIdx="4" presStyleCnt="6"/>
      <dgm:spPr/>
    </dgm:pt>
    <dgm:pt modelId="{823DF6AE-75D2-44DA-A81B-D2E85ACC570D}" type="pres">
      <dgm:prSet presAssocID="{83D3CDD9-11C1-426A-A16C-358E338DF4E7}" presName="vertSpace6" presStyleLbl="node1" presStyleIdx="4" presStyleCnt="6"/>
      <dgm:spPr/>
    </dgm:pt>
    <dgm:pt modelId="{924D34A3-D6A8-4D99-9E5A-04BAFF01022D}" type="pres">
      <dgm:prSet presAssocID="{83D3CDD9-11C1-426A-A16C-358E338DF4E7}" presName="circle6" presStyleLbl="node1" presStyleIdx="5" presStyleCnt="6"/>
      <dgm:spPr/>
    </dgm:pt>
    <dgm:pt modelId="{57DD4E51-CC81-4A87-89B5-97DDCEDBF607}" type="pres">
      <dgm:prSet presAssocID="{83D3CDD9-11C1-426A-A16C-358E338DF4E7}" presName="rect6" presStyleLbl="alignAcc1" presStyleIdx="5" presStyleCnt="6"/>
      <dgm:spPr/>
    </dgm:pt>
    <dgm:pt modelId="{CB795D57-6FAF-46A6-AD77-C4F87A6A00B3}" type="pres">
      <dgm:prSet presAssocID="{E2F019C2-6312-4FE4-81E8-93EF6E2273D4}" presName="rect1ParTxNoCh" presStyleLbl="alignAcc1" presStyleIdx="5" presStyleCnt="6">
        <dgm:presLayoutVars>
          <dgm:chMax val="1"/>
          <dgm:bulletEnabled val="1"/>
        </dgm:presLayoutVars>
      </dgm:prSet>
      <dgm:spPr/>
    </dgm:pt>
    <dgm:pt modelId="{76D6CAFC-B800-45CA-B4A7-282471BE7209}" type="pres">
      <dgm:prSet presAssocID="{E7ECBBF2-5AA6-43CA-8626-9E6F02D467E5}" presName="rect2ParTxNoCh" presStyleLbl="alignAcc1" presStyleIdx="5" presStyleCnt="6">
        <dgm:presLayoutVars>
          <dgm:chMax val="1"/>
          <dgm:bulletEnabled val="1"/>
        </dgm:presLayoutVars>
      </dgm:prSet>
      <dgm:spPr/>
    </dgm:pt>
    <dgm:pt modelId="{3503027D-16DA-4E2A-AB41-1C009551445C}" type="pres">
      <dgm:prSet presAssocID="{E5C0292B-13D5-4C1C-A4DF-DE5BA1F52307}" presName="rect3ParTxNoCh" presStyleLbl="alignAcc1" presStyleIdx="5" presStyleCnt="6">
        <dgm:presLayoutVars>
          <dgm:chMax val="1"/>
          <dgm:bulletEnabled val="1"/>
        </dgm:presLayoutVars>
      </dgm:prSet>
      <dgm:spPr/>
    </dgm:pt>
    <dgm:pt modelId="{DDFF05B4-4D14-4C1F-8AD2-2B2EAFBCD291}" type="pres">
      <dgm:prSet presAssocID="{6269A1FB-3E59-4484-B4D6-18681B685F3A}" presName="rect4ParTxNoCh" presStyleLbl="alignAcc1" presStyleIdx="5" presStyleCnt="6">
        <dgm:presLayoutVars>
          <dgm:chMax val="1"/>
          <dgm:bulletEnabled val="1"/>
        </dgm:presLayoutVars>
      </dgm:prSet>
      <dgm:spPr/>
    </dgm:pt>
    <dgm:pt modelId="{EF4C00B4-4BE1-4A1B-ABA2-E790830B4259}" type="pres">
      <dgm:prSet presAssocID="{5997113D-6E65-414C-A8E0-97EC05CA6C82}" presName="rect5ParTxNoCh" presStyleLbl="alignAcc1" presStyleIdx="5" presStyleCnt="6">
        <dgm:presLayoutVars>
          <dgm:chMax val="1"/>
          <dgm:bulletEnabled val="1"/>
        </dgm:presLayoutVars>
      </dgm:prSet>
      <dgm:spPr/>
    </dgm:pt>
    <dgm:pt modelId="{7C59C728-629D-4593-B05B-E3AF2A36FEB1}" type="pres">
      <dgm:prSet presAssocID="{83D3CDD9-11C1-426A-A16C-358E338DF4E7}" presName="rect6ParTxNoCh" presStyleLbl="alignAcc1" presStyleIdx="5" presStyleCnt="6">
        <dgm:presLayoutVars>
          <dgm:chMax val="1"/>
          <dgm:bulletEnabled val="1"/>
        </dgm:presLayoutVars>
      </dgm:prSet>
      <dgm:spPr/>
    </dgm:pt>
  </dgm:ptLst>
  <dgm:cxnLst>
    <dgm:cxn modelId="{D5EADE1C-C8F8-476B-9265-98958C516C81}" type="presOf" srcId="{E2F019C2-6312-4FE4-81E8-93EF6E2273D4}" destId="{CB795D57-6FAF-46A6-AD77-C4F87A6A00B3}" srcOrd="1" destOrd="0" presId="urn:microsoft.com/office/officeart/2005/8/layout/target3"/>
    <dgm:cxn modelId="{1D137D1E-3E97-4FB6-9071-413388ED0513}" type="presOf" srcId="{E7ECBBF2-5AA6-43CA-8626-9E6F02D467E5}" destId="{76D6CAFC-B800-45CA-B4A7-282471BE7209}" srcOrd="1" destOrd="0" presId="urn:microsoft.com/office/officeart/2005/8/layout/target3"/>
    <dgm:cxn modelId="{AC3D4B23-4D14-4917-92E1-DFDCB9BC505C}" type="presOf" srcId="{E2F019C2-6312-4FE4-81E8-93EF6E2273D4}" destId="{A46AA436-99AF-4475-A476-B0066D9A0883}" srcOrd="0" destOrd="0" presId="urn:microsoft.com/office/officeart/2005/8/layout/target3"/>
    <dgm:cxn modelId="{6247D327-ECDF-45E1-BC76-AAF4E38E9C72}" srcId="{8100527A-E101-41E8-A508-D79B18A67732}" destId="{E7ECBBF2-5AA6-43CA-8626-9E6F02D467E5}" srcOrd="1" destOrd="0" parTransId="{D948B19F-6DB4-4A1D-AF96-AEB25A95C5D4}" sibTransId="{04D443B4-FB61-4323-8EE8-9A5198C1B671}"/>
    <dgm:cxn modelId="{4CB17270-6682-49C1-A090-B04B05738D69}" type="presOf" srcId="{E5C0292B-13D5-4C1C-A4DF-DE5BA1F52307}" destId="{1E50AD08-D6A3-413E-AF94-EF1D3DB25EB0}" srcOrd="0" destOrd="0" presId="urn:microsoft.com/office/officeart/2005/8/layout/target3"/>
    <dgm:cxn modelId="{C3E62C55-3533-4F37-B8E6-144EB910F88D}" type="presOf" srcId="{E5C0292B-13D5-4C1C-A4DF-DE5BA1F52307}" destId="{3503027D-16DA-4E2A-AB41-1C009551445C}" srcOrd="1" destOrd="0" presId="urn:microsoft.com/office/officeart/2005/8/layout/target3"/>
    <dgm:cxn modelId="{3D8F0B5A-0CD1-4A2C-B013-E58E837B9378}" srcId="{8100527A-E101-41E8-A508-D79B18A67732}" destId="{E5C0292B-13D5-4C1C-A4DF-DE5BA1F52307}" srcOrd="2" destOrd="0" parTransId="{79C2B2F5-EB88-4E87-BAFF-31F01AE0DF88}" sibTransId="{382F5071-A17E-4A37-BC31-B1085C2C80ED}"/>
    <dgm:cxn modelId="{DF98BA80-8C10-4254-BD7D-0AC8DE406368}" type="presOf" srcId="{5997113D-6E65-414C-A8E0-97EC05CA6C82}" destId="{EF4C00B4-4BE1-4A1B-ABA2-E790830B4259}" srcOrd="1" destOrd="0" presId="urn:microsoft.com/office/officeart/2005/8/layout/target3"/>
    <dgm:cxn modelId="{1CCF7288-BE4C-4951-8610-D258701F1B5C}" srcId="{8100527A-E101-41E8-A508-D79B18A67732}" destId="{6269A1FB-3E59-4484-B4D6-18681B685F3A}" srcOrd="3" destOrd="0" parTransId="{55C01E6B-DEBA-4B07-9837-C61825C0BA0A}" sibTransId="{6F56F61E-A49C-44D3-AA16-0B35B45AC5D7}"/>
    <dgm:cxn modelId="{E3B4A392-0BA8-470A-B88C-B054A2815383}" type="presOf" srcId="{6269A1FB-3E59-4484-B4D6-18681B685F3A}" destId="{7765BE19-ED4E-419A-8B2F-3E4E4AF5811C}" srcOrd="0" destOrd="0" presId="urn:microsoft.com/office/officeart/2005/8/layout/target3"/>
    <dgm:cxn modelId="{CEF05BA3-EE54-44F5-B9B7-3A2C03CAD69E}" type="presOf" srcId="{8100527A-E101-41E8-A508-D79B18A67732}" destId="{41D98288-3EAB-4429-9BA5-55AE768B98D7}" srcOrd="0" destOrd="0" presId="urn:microsoft.com/office/officeart/2005/8/layout/target3"/>
    <dgm:cxn modelId="{C90FCAA5-9F67-4D3E-8E9F-F9CE5F111FA4}" srcId="{8100527A-E101-41E8-A508-D79B18A67732}" destId="{5997113D-6E65-414C-A8E0-97EC05CA6C82}" srcOrd="4" destOrd="0" parTransId="{1840E84F-E7DA-4FF0-B370-706B1EE61F32}" sibTransId="{FD0F0440-8D9A-40B0-9AC0-A4C2048C5072}"/>
    <dgm:cxn modelId="{D82748B0-E13B-48E0-8881-13668AC45B2E}" type="presOf" srcId="{E7ECBBF2-5AA6-43CA-8626-9E6F02D467E5}" destId="{E31B4F73-AB66-47DF-9676-64DBAD18CA9F}" srcOrd="0" destOrd="0" presId="urn:microsoft.com/office/officeart/2005/8/layout/target3"/>
    <dgm:cxn modelId="{0B6298BA-0967-4883-BCC8-CE7CFF695405}" srcId="{8100527A-E101-41E8-A508-D79B18A67732}" destId="{83D3CDD9-11C1-426A-A16C-358E338DF4E7}" srcOrd="5" destOrd="0" parTransId="{7B189183-D876-46AC-BA49-06576BDF5FC5}" sibTransId="{B1960CFB-6701-44D8-AD4E-6CEF5FA3235A}"/>
    <dgm:cxn modelId="{064C2ABD-CB8D-4832-A776-89899120040F}" type="presOf" srcId="{5997113D-6E65-414C-A8E0-97EC05CA6C82}" destId="{791B52CB-01F1-4A9F-A349-215E8359EC36}" srcOrd="0" destOrd="0" presId="urn:microsoft.com/office/officeart/2005/8/layout/target3"/>
    <dgm:cxn modelId="{DFB847D3-1023-430E-8B7B-14C6F5314D34}" type="presOf" srcId="{6269A1FB-3E59-4484-B4D6-18681B685F3A}" destId="{DDFF05B4-4D14-4C1F-8AD2-2B2EAFBCD291}" srcOrd="1" destOrd="0" presId="urn:microsoft.com/office/officeart/2005/8/layout/target3"/>
    <dgm:cxn modelId="{F28447E4-4212-4BBA-B74F-507FE0487985}" type="presOf" srcId="{83D3CDD9-11C1-426A-A16C-358E338DF4E7}" destId="{7C59C728-629D-4593-B05B-E3AF2A36FEB1}" srcOrd="1" destOrd="0" presId="urn:microsoft.com/office/officeart/2005/8/layout/target3"/>
    <dgm:cxn modelId="{B6216EE9-32DB-46BA-8D75-469E23BBEF1A}" type="presOf" srcId="{83D3CDD9-11C1-426A-A16C-358E338DF4E7}" destId="{57DD4E51-CC81-4A87-89B5-97DDCEDBF607}" srcOrd="0" destOrd="0" presId="urn:microsoft.com/office/officeart/2005/8/layout/target3"/>
    <dgm:cxn modelId="{95D7CEEF-D2AF-474D-88E2-A040E9BF5F1C}" srcId="{8100527A-E101-41E8-A508-D79B18A67732}" destId="{E2F019C2-6312-4FE4-81E8-93EF6E2273D4}" srcOrd="0" destOrd="0" parTransId="{F803F001-C435-41BF-AFE2-356D620D7533}" sibTransId="{8317A7C8-8FC6-4EF4-963E-0818975AD49A}"/>
    <dgm:cxn modelId="{B1139E20-E695-4710-8F1A-DBCB7FC637E8}" type="presParOf" srcId="{41D98288-3EAB-4429-9BA5-55AE768B98D7}" destId="{ED1AA296-DF4C-4309-9CE2-27FC827DF4A8}" srcOrd="0" destOrd="0" presId="urn:microsoft.com/office/officeart/2005/8/layout/target3"/>
    <dgm:cxn modelId="{010CB536-7D3F-464D-80DA-171011C3162D}" type="presParOf" srcId="{41D98288-3EAB-4429-9BA5-55AE768B98D7}" destId="{4D15F35C-E814-43A4-AE04-83AB343CFEB2}" srcOrd="1" destOrd="0" presId="urn:microsoft.com/office/officeart/2005/8/layout/target3"/>
    <dgm:cxn modelId="{A1EA5C5D-113B-4586-B3CF-698783DE988F}" type="presParOf" srcId="{41D98288-3EAB-4429-9BA5-55AE768B98D7}" destId="{A46AA436-99AF-4475-A476-B0066D9A0883}" srcOrd="2" destOrd="0" presId="urn:microsoft.com/office/officeart/2005/8/layout/target3"/>
    <dgm:cxn modelId="{81D8DFA0-1181-4951-8FC9-A5B4B676C611}" type="presParOf" srcId="{41D98288-3EAB-4429-9BA5-55AE768B98D7}" destId="{48CC7D2D-3145-4E5D-976A-EA96E635AB30}" srcOrd="3" destOrd="0" presId="urn:microsoft.com/office/officeart/2005/8/layout/target3"/>
    <dgm:cxn modelId="{73893169-EA25-4247-BCCD-9C95B6BE26FE}" type="presParOf" srcId="{41D98288-3EAB-4429-9BA5-55AE768B98D7}" destId="{14B1C682-2A1A-4653-9D3D-DA876F5C46CF}" srcOrd="4" destOrd="0" presId="urn:microsoft.com/office/officeart/2005/8/layout/target3"/>
    <dgm:cxn modelId="{E729F33A-01BC-45F8-B7DD-56FDC38B7EFA}" type="presParOf" srcId="{41D98288-3EAB-4429-9BA5-55AE768B98D7}" destId="{E31B4F73-AB66-47DF-9676-64DBAD18CA9F}" srcOrd="5" destOrd="0" presId="urn:microsoft.com/office/officeart/2005/8/layout/target3"/>
    <dgm:cxn modelId="{57946776-AE55-46EE-8C9D-E1A2196088C6}" type="presParOf" srcId="{41D98288-3EAB-4429-9BA5-55AE768B98D7}" destId="{1DD2821C-3B60-4912-BE2F-0ECD1506D0FB}" srcOrd="6" destOrd="0" presId="urn:microsoft.com/office/officeart/2005/8/layout/target3"/>
    <dgm:cxn modelId="{DE5145F8-85AF-485D-B996-C4E9366C7AD4}" type="presParOf" srcId="{41D98288-3EAB-4429-9BA5-55AE768B98D7}" destId="{48BF0934-1B36-4062-938D-1DD5B7AFBD76}" srcOrd="7" destOrd="0" presId="urn:microsoft.com/office/officeart/2005/8/layout/target3"/>
    <dgm:cxn modelId="{014853F8-057C-4E41-889B-5B48219567E2}" type="presParOf" srcId="{41D98288-3EAB-4429-9BA5-55AE768B98D7}" destId="{1E50AD08-D6A3-413E-AF94-EF1D3DB25EB0}" srcOrd="8" destOrd="0" presId="urn:microsoft.com/office/officeart/2005/8/layout/target3"/>
    <dgm:cxn modelId="{593CD627-0DD0-4893-804D-FD34E8A248C0}" type="presParOf" srcId="{41D98288-3EAB-4429-9BA5-55AE768B98D7}" destId="{AFD7E4D1-9D1A-43C8-B975-2F1FC3D397DF}" srcOrd="9" destOrd="0" presId="urn:microsoft.com/office/officeart/2005/8/layout/target3"/>
    <dgm:cxn modelId="{27AE1EC8-E402-49B1-B2FA-9B65ACAAE3A8}" type="presParOf" srcId="{41D98288-3EAB-4429-9BA5-55AE768B98D7}" destId="{2DEFD3CE-49D1-453C-ADFA-8AEF9CEC833B}" srcOrd="10" destOrd="0" presId="urn:microsoft.com/office/officeart/2005/8/layout/target3"/>
    <dgm:cxn modelId="{9D1CBAC8-6023-4E97-9AC4-4E9635BED724}" type="presParOf" srcId="{41D98288-3EAB-4429-9BA5-55AE768B98D7}" destId="{7765BE19-ED4E-419A-8B2F-3E4E4AF5811C}" srcOrd="11" destOrd="0" presId="urn:microsoft.com/office/officeart/2005/8/layout/target3"/>
    <dgm:cxn modelId="{175237B4-E3B4-4650-9BCF-A777CFA134BD}" type="presParOf" srcId="{41D98288-3EAB-4429-9BA5-55AE768B98D7}" destId="{8B42C20B-BCA3-4CE1-9AF0-9463238C9C74}" srcOrd="12" destOrd="0" presId="urn:microsoft.com/office/officeart/2005/8/layout/target3"/>
    <dgm:cxn modelId="{75DFCC48-F123-4096-98CE-D851C5674810}" type="presParOf" srcId="{41D98288-3EAB-4429-9BA5-55AE768B98D7}" destId="{CAC8C428-14E9-439B-9B0A-3CF8A12CF055}" srcOrd="13" destOrd="0" presId="urn:microsoft.com/office/officeart/2005/8/layout/target3"/>
    <dgm:cxn modelId="{EA0958CE-7FAD-407D-A476-AE9DB5D0CC62}" type="presParOf" srcId="{41D98288-3EAB-4429-9BA5-55AE768B98D7}" destId="{791B52CB-01F1-4A9F-A349-215E8359EC36}" srcOrd="14" destOrd="0" presId="urn:microsoft.com/office/officeart/2005/8/layout/target3"/>
    <dgm:cxn modelId="{F98E943D-C5D5-493E-A9BB-D1A68E40E728}" type="presParOf" srcId="{41D98288-3EAB-4429-9BA5-55AE768B98D7}" destId="{823DF6AE-75D2-44DA-A81B-D2E85ACC570D}" srcOrd="15" destOrd="0" presId="urn:microsoft.com/office/officeart/2005/8/layout/target3"/>
    <dgm:cxn modelId="{8A47D231-3A73-433E-89F9-97E385DDB90D}" type="presParOf" srcId="{41D98288-3EAB-4429-9BA5-55AE768B98D7}" destId="{924D34A3-D6A8-4D99-9E5A-04BAFF01022D}" srcOrd="16" destOrd="0" presId="urn:microsoft.com/office/officeart/2005/8/layout/target3"/>
    <dgm:cxn modelId="{603AD465-7442-4C58-A3B4-D8F57DE5E5A8}" type="presParOf" srcId="{41D98288-3EAB-4429-9BA5-55AE768B98D7}" destId="{57DD4E51-CC81-4A87-89B5-97DDCEDBF607}" srcOrd="17" destOrd="0" presId="urn:microsoft.com/office/officeart/2005/8/layout/target3"/>
    <dgm:cxn modelId="{41DD61E2-372D-4B71-93F5-422ECE5F4367}" type="presParOf" srcId="{41D98288-3EAB-4429-9BA5-55AE768B98D7}" destId="{CB795D57-6FAF-46A6-AD77-C4F87A6A00B3}" srcOrd="18" destOrd="0" presId="urn:microsoft.com/office/officeart/2005/8/layout/target3"/>
    <dgm:cxn modelId="{9AA27CEC-1457-4495-BC1E-0A92AC2DB7E3}" type="presParOf" srcId="{41D98288-3EAB-4429-9BA5-55AE768B98D7}" destId="{76D6CAFC-B800-45CA-B4A7-282471BE7209}" srcOrd="19" destOrd="0" presId="urn:microsoft.com/office/officeart/2005/8/layout/target3"/>
    <dgm:cxn modelId="{49B3BADB-82D6-4F66-A0CC-4463555674B0}" type="presParOf" srcId="{41D98288-3EAB-4429-9BA5-55AE768B98D7}" destId="{3503027D-16DA-4E2A-AB41-1C009551445C}" srcOrd="20" destOrd="0" presId="urn:microsoft.com/office/officeart/2005/8/layout/target3"/>
    <dgm:cxn modelId="{189F19A6-A00C-4962-8887-80C6829C5AF2}" type="presParOf" srcId="{41D98288-3EAB-4429-9BA5-55AE768B98D7}" destId="{DDFF05B4-4D14-4C1F-8AD2-2B2EAFBCD291}" srcOrd="21" destOrd="0" presId="urn:microsoft.com/office/officeart/2005/8/layout/target3"/>
    <dgm:cxn modelId="{C2683040-6252-4868-B913-B3EB50DEA3ED}" type="presParOf" srcId="{41D98288-3EAB-4429-9BA5-55AE768B98D7}" destId="{EF4C00B4-4BE1-4A1B-ABA2-E790830B4259}" srcOrd="22" destOrd="0" presId="urn:microsoft.com/office/officeart/2005/8/layout/target3"/>
    <dgm:cxn modelId="{F1AA9DB4-FCCF-4840-B1F3-ABFF5F2F14E2}" type="presParOf" srcId="{41D98288-3EAB-4429-9BA5-55AE768B98D7}" destId="{7C59C728-629D-4593-B05B-E3AF2A36FEB1}" srcOrd="2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18D78F4-280E-434A-9748-E8A3D73F6F7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B21FE5-75D6-4768-8423-012094552D6C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US" sz="1600" dirty="0">
              <a:latin typeface="+mn-lt"/>
            </a:rPr>
            <a:t>Aircraft ownership costs</a:t>
          </a:r>
        </a:p>
      </dgm:t>
    </dgm:pt>
    <dgm:pt modelId="{7DA88B82-6D65-496C-AD48-2FE92EB64845}" type="parTrans" cxnId="{D090E920-4F72-471C-B0C4-7747E64993E2}">
      <dgm:prSet/>
      <dgm:spPr/>
      <dgm:t>
        <a:bodyPr/>
        <a:lstStyle/>
        <a:p>
          <a:endParaRPr lang="en-US" sz="1600"/>
        </a:p>
      </dgm:t>
    </dgm:pt>
    <dgm:pt modelId="{71356176-182F-4F95-9EAF-4982126C7969}" type="sibTrans" cxnId="{D090E920-4F72-471C-B0C4-7747E64993E2}">
      <dgm:prSet/>
      <dgm:spPr/>
      <dgm:t>
        <a:bodyPr/>
        <a:lstStyle/>
        <a:p>
          <a:endParaRPr lang="en-US" sz="1600"/>
        </a:p>
      </dgm:t>
    </dgm:pt>
    <dgm:pt modelId="{5C03DCC0-44EC-4C97-868D-9831491FC62B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dirty="0">
              <a:latin typeface="+mn-lt"/>
            </a:rPr>
            <a:t>Operating leases</a:t>
          </a:r>
          <a:endParaRPr lang="en-US" sz="1600" dirty="0"/>
        </a:p>
      </dgm:t>
    </dgm:pt>
    <dgm:pt modelId="{091E8B05-98E3-4BE1-9389-5F57181EEB65}" type="parTrans" cxnId="{E8D6DCA4-2992-4D16-8FAD-45F17D1E831C}">
      <dgm:prSet/>
      <dgm:spPr/>
      <dgm:t>
        <a:bodyPr/>
        <a:lstStyle/>
        <a:p>
          <a:endParaRPr lang="en-US" sz="1600"/>
        </a:p>
      </dgm:t>
    </dgm:pt>
    <dgm:pt modelId="{2C6EAEB5-D639-458E-9349-947F43619169}" type="sibTrans" cxnId="{E8D6DCA4-2992-4D16-8FAD-45F17D1E831C}">
      <dgm:prSet/>
      <dgm:spPr/>
      <dgm:t>
        <a:bodyPr/>
        <a:lstStyle/>
        <a:p>
          <a:endParaRPr lang="en-US" sz="1600"/>
        </a:p>
      </dgm:t>
    </dgm:pt>
    <dgm:pt modelId="{2FF94673-412D-47B4-85DE-1566C6127FAE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dirty="0">
              <a:latin typeface="+mn-lt"/>
            </a:rPr>
            <a:t>Economic ownership</a:t>
          </a:r>
          <a:endParaRPr lang="en-US" sz="1600" dirty="0">
            <a:latin typeface="+mn-lt"/>
          </a:endParaRPr>
        </a:p>
      </dgm:t>
    </dgm:pt>
    <dgm:pt modelId="{107A8319-5329-4E70-8804-3BFCDA2B7D7A}" type="parTrans" cxnId="{1F17056F-EB2A-45CA-B89A-6C07C977AA0C}">
      <dgm:prSet/>
      <dgm:spPr/>
      <dgm:t>
        <a:bodyPr/>
        <a:lstStyle/>
        <a:p>
          <a:endParaRPr lang="en-US" sz="1600"/>
        </a:p>
      </dgm:t>
    </dgm:pt>
    <dgm:pt modelId="{713F80C6-8BDC-47E7-BCB1-F3EED76F3C99}" type="sibTrans" cxnId="{1F17056F-EB2A-45CA-B89A-6C07C977AA0C}">
      <dgm:prSet/>
      <dgm:spPr/>
      <dgm:t>
        <a:bodyPr/>
        <a:lstStyle/>
        <a:p>
          <a:endParaRPr lang="en-US" sz="1600"/>
        </a:p>
      </dgm:t>
    </dgm:pt>
    <dgm:pt modelId="{B902B74D-D8BF-4DB1-BE54-4FCFED64CE36}">
      <dgm:prSet custT="1"/>
      <dgm:spPr/>
      <dgm:t>
        <a:bodyPr/>
        <a:lstStyle/>
        <a:p>
          <a:r>
            <a:rPr lang="en-GB" sz="1600" dirty="0"/>
            <a:t>Insurance costs</a:t>
          </a:r>
          <a:endParaRPr lang="en-US" sz="1600" dirty="0"/>
        </a:p>
      </dgm:t>
    </dgm:pt>
    <dgm:pt modelId="{70050194-1385-4B99-8956-A304FF286917}" type="parTrans" cxnId="{89B0BD55-5D52-45CD-AD7F-49F8672B981E}">
      <dgm:prSet/>
      <dgm:spPr/>
      <dgm:t>
        <a:bodyPr/>
        <a:lstStyle/>
        <a:p>
          <a:endParaRPr lang="en-US"/>
        </a:p>
      </dgm:t>
    </dgm:pt>
    <dgm:pt modelId="{3B229041-3525-4020-91A3-BE49FE3172C2}" type="sibTrans" cxnId="{89B0BD55-5D52-45CD-AD7F-49F8672B981E}">
      <dgm:prSet/>
      <dgm:spPr/>
      <dgm:t>
        <a:bodyPr/>
        <a:lstStyle/>
        <a:p>
          <a:endParaRPr lang="en-US"/>
        </a:p>
      </dgm:t>
    </dgm:pt>
    <dgm:pt modelId="{DCE0A3C0-B2A9-4BC9-AE9B-BB95FE063293}" type="pres">
      <dgm:prSet presAssocID="{018D78F4-280E-434A-9748-E8A3D73F6F7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4B2617B-08F7-4C44-9A44-1D5FF76D03CF}" type="pres">
      <dgm:prSet presAssocID="{80B21FE5-75D6-4768-8423-012094552D6C}" presName="hierRoot1" presStyleCnt="0"/>
      <dgm:spPr/>
    </dgm:pt>
    <dgm:pt modelId="{C9717674-D56F-4A07-8AF9-21A6DAB700DD}" type="pres">
      <dgm:prSet presAssocID="{80B21FE5-75D6-4768-8423-012094552D6C}" presName="composite" presStyleCnt="0"/>
      <dgm:spPr/>
    </dgm:pt>
    <dgm:pt modelId="{17AE16EC-2751-4D82-9987-DE622C02EBEE}" type="pres">
      <dgm:prSet presAssocID="{80B21FE5-75D6-4768-8423-012094552D6C}" presName="background" presStyleLbl="node0" presStyleIdx="0" presStyleCnt="1"/>
      <dgm:spPr/>
    </dgm:pt>
    <dgm:pt modelId="{A062845D-FD8F-4977-B2BE-2B5D94472337}" type="pres">
      <dgm:prSet presAssocID="{80B21FE5-75D6-4768-8423-012094552D6C}" presName="text" presStyleLbl="fgAcc0" presStyleIdx="0" presStyleCnt="1">
        <dgm:presLayoutVars>
          <dgm:chPref val="3"/>
        </dgm:presLayoutVars>
      </dgm:prSet>
      <dgm:spPr/>
    </dgm:pt>
    <dgm:pt modelId="{A92CA989-C1F1-4D28-BDFC-B3B6D825CDE2}" type="pres">
      <dgm:prSet presAssocID="{80B21FE5-75D6-4768-8423-012094552D6C}" presName="hierChild2" presStyleCnt="0"/>
      <dgm:spPr/>
    </dgm:pt>
    <dgm:pt modelId="{67171647-1CE5-4570-A8FD-008DD2351451}" type="pres">
      <dgm:prSet presAssocID="{091E8B05-98E3-4BE1-9389-5F57181EEB65}" presName="Name10" presStyleLbl="parChTrans1D2" presStyleIdx="0" presStyleCnt="3"/>
      <dgm:spPr/>
    </dgm:pt>
    <dgm:pt modelId="{36F0B8F2-7E23-40F7-B5FA-0F4DFCDA315A}" type="pres">
      <dgm:prSet presAssocID="{5C03DCC0-44EC-4C97-868D-9831491FC62B}" presName="hierRoot2" presStyleCnt="0"/>
      <dgm:spPr/>
    </dgm:pt>
    <dgm:pt modelId="{BEF620F6-0A3B-4202-BD72-2666772DA3D5}" type="pres">
      <dgm:prSet presAssocID="{5C03DCC0-44EC-4C97-868D-9831491FC62B}" presName="composite2" presStyleCnt="0"/>
      <dgm:spPr/>
    </dgm:pt>
    <dgm:pt modelId="{A31804C5-946B-4396-87DD-1394B1DC29FC}" type="pres">
      <dgm:prSet presAssocID="{5C03DCC0-44EC-4C97-868D-9831491FC62B}" presName="background2" presStyleLbl="node2" presStyleIdx="0" presStyleCnt="3"/>
      <dgm:spPr/>
    </dgm:pt>
    <dgm:pt modelId="{E7EA2646-AE04-4CC5-A61B-35B0D5657E60}" type="pres">
      <dgm:prSet presAssocID="{5C03DCC0-44EC-4C97-868D-9831491FC62B}" presName="text2" presStyleLbl="fgAcc2" presStyleIdx="0" presStyleCnt="3">
        <dgm:presLayoutVars>
          <dgm:chPref val="3"/>
        </dgm:presLayoutVars>
      </dgm:prSet>
      <dgm:spPr/>
    </dgm:pt>
    <dgm:pt modelId="{0D0B20B9-8C4D-418F-9C98-B254E8461D76}" type="pres">
      <dgm:prSet presAssocID="{5C03DCC0-44EC-4C97-868D-9831491FC62B}" presName="hierChild3" presStyleCnt="0"/>
      <dgm:spPr/>
    </dgm:pt>
    <dgm:pt modelId="{1BA0B544-EF58-4623-B232-F0E32A81A2A1}" type="pres">
      <dgm:prSet presAssocID="{107A8319-5329-4E70-8804-3BFCDA2B7D7A}" presName="Name10" presStyleLbl="parChTrans1D2" presStyleIdx="1" presStyleCnt="3"/>
      <dgm:spPr/>
    </dgm:pt>
    <dgm:pt modelId="{39F120C6-0D93-47B0-BAAC-E378070673C3}" type="pres">
      <dgm:prSet presAssocID="{2FF94673-412D-47B4-85DE-1566C6127FAE}" presName="hierRoot2" presStyleCnt="0"/>
      <dgm:spPr/>
    </dgm:pt>
    <dgm:pt modelId="{9871DE82-4B0F-4A1D-BDC5-2F5AE73A526E}" type="pres">
      <dgm:prSet presAssocID="{2FF94673-412D-47B4-85DE-1566C6127FAE}" presName="composite2" presStyleCnt="0"/>
      <dgm:spPr/>
    </dgm:pt>
    <dgm:pt modelId="{CA84077C-9219-4980-8F6A-288296B51D5A}" type="pres">
      <dgm:prSet presAssocID="{2FF94673-412D-47B4-85DE-1566C6127FAE}" presName="background2" presStyleLbl="node2" presStyleIdx="1" presStyleCnt="3"/>
      <dgm:spPr/>
    </dgm:pt>
    <dgm:pt modelId="{44745EEA-98F6-483B-BFBD-33047C4AC358}" type="pres">
      <dgm:prSet presAssocID="{2FF94673-412D-47B4-85DE-1566C6127FAE}" presName="text2" presStyleLbl="fgAcc2" presStyleIdx="1" presStyleCnt="3">
        <dgm:presLayoutVars>
          <dgm:chPref val="3"/>
        </dgm:presLayoutVars>
      </dgm:prSet>
      <dgm:spPr/>
    </dgm:pt>
    <dgm:pt modelId="{A7FCC614-619E-4944-A5BC-08597D4CCCE6}" type="pres">
      <dgm:prSet presAssocID="{2FF94673-412D-47B4-85DE-1566C6127FAE}" presName="hierChild3" presStyleCnt="0"/>
      <dgm:spPr/>
    </dgm:pt>
    <dgm:pt modelId="{C353ADA0-9697-47E2-A835-12F07897E690}" type="pres">
      <dgm:prSet presAssocID="{70050194-1385-4B99-8956-A304FF286917}" presName="Name10" presStyleLbl="parChTrans1D2" presStyleIdx="2" presStyleCnt="3"/>
      <dgm:spPr/>
    </dgm:pt>
    <dgm:pt modelId="{78CB3644-4052-4F77-A2F9-B613F9CBF463}" type="pres">
      <dgm:prSet presAssocID="{B902B74D-D8BF-4DB1-BE54-4FCFED64CE36}" presName="hierRoot2" presStyleCnt="0"/>
      <dgm:spPr/>
    </dgm:pt>
    <dgm:pt modelId="{35557BE3-8333-4FE7-9883-E42184D7519D}" type="pres">
      <dgm:prSet presAssocID="{B902B74D-D8BF-4DB1-BE54-4FCFED64CE36}" presName="composite2" presStyleCnt="0"/>
      <dgm:spPr/>
    </dgm:pt>
    <dgm:pt modelId="{1E49BB09-12D0-4018-B407-65B3CFBF4C67}" type="pres">
      <dgm:prSet presAssocID="{B902B74D-D8BF-4DB1-BE54-4FCFED64CE36}" presName="background2" presStyleLbl="node2" presStyleIdx="2" presStyleCnt="3"/>
      <dgm:spPr/>
    </dgm:pt>
    <dgm:pt modelId="{60F553BD-BCA1-4B5D-98A0-BF014BCEAC20}" type="pres">
      <dgm:prSet presAssocID="{B902B74D-D8BF-4DB1-BE54-4FCFED64CE36}" presName="text2" presStyleLbl="fgAcc2" presStyleIdx="2" presStyleCnt="3">
        <dgm:presLayoutVars>
          <dgm:chPref val="3"/>
        </dgm:presLayoutVars>
      </dgm:prSet>
      <dgm:spPr/>
    </dgm:pt>
    <dgm:pt modelId="{03778337-70BC-47EB-B1F7-D9BAAB865D27}" type="pres">
      <dgm:prSet presAssocID="{B902B74D-D8BF-4DB1-BE54-4FCFED64CE36}" presName="hierChild3" presStyleCnt="0"/>
      <dgm:spPr/>
    </dgm:pt>
  </dgm:ptLst>
  <dgm:cxnLst>
    <dgm:cxn modelId="{573A4706-F61B-4AF0-87E6-8CDC7947FD35}" type="presOf" srcId="{70050194-1385-4B99-8956-A304FF286917}" destId="{C353ADA0-9697-47E2-A835-12F07897E690}" srcOrd="0" destOrd="0" presId="urn:microsoft.com/office/officeart/2005/8/layout/hierarchy1"/>
    <dgm:cxn modelId="{D090E920-4F72-471C-B0C4-7747E64993E2}" srcId="{018D78F4-280E-434A-9748-E8A3D73F6F7A}" destId="{80B21FE5-75D6-4768-8423-012094552D6C}" srcOrd="0" destOrd="0" parTransId="{7DA88B82-6D65-496C-AD48-2FE92EB64845}" sibTransId="{71356176-182F-4F95-9EAF-4982126C7969}"/>
    <dgm:cxn modelId="{AAC5412E-539A-401F-8F7B-9AC352B7C934}" type="presOf" srcId="{80B21FE5-75D6-4768-8423-012094552D6C}" destId="{A062845D-FD8F-4977-B2BE-2B5D94472337}" srcOrd="0" destOrd="0" presId="urn:microsoft.com/office/officeart/2005/8/layout/hierarchy1"/>
    <dgm:cxn modelId="{FBECC72F-42D4-421A-BD4E-EC930EEFCE0C}" type="presOf" srcId="{091E8B05-98E3-4BE1-9389-5F57181EEB65}" destId="{67171647-1CE5-4570-A8FD-008DD2351451}" srcOrd="0" destOrd="0" presId="urn:microsoft.com/office/officeart/2005/8/layout/hierarchy1"/>
    <dgm:cxn modelId="{1F17056F-EB2A-45CA-B89A-6C07C977AA0C}" srcId="{80B21FE5-75D6-4768-8423-012094552D6C}" destId="{2FF94673-412D-47B4-85DE-1566C6127FAE}" srcOrd="1" destOrd="0" parTransId="{107A8319-5329-4E70-8804-3BFCDA2B7D7A}" sibTransId="{713F80C6-8BDC-47E7-BCB1-F3EED76F3C99}"/>
    <dgm:cxn modelId="{89B0BD55-5D52-45CD-AD7F-49F8672B981E}" srcId="{80B21FE5-75D6-4768-8423-012094552D6C}" destId="{B902B74D-D8BF-4DB1-BE54-4FCFED64CE36}" srcOrd="2" destOrd="0" parTransId="{70050194-1385-4B99-8956-A304FF286917}" sibTransId="{3B229041-3525-4020-91A3-BE49FE3172C2}"/>
    <dgm:cxn modelId="{2560FF8F-12F1-4993-8EA8-42BFFA19FD98}" type="presOf" srcId="{107A8319-5329-4E70-8804-3BFCDA2B7D7A}" destId="{1BA0B544-EF58-4623-B232-F0E32A81A2A1}" srcOrd="0" destOrd="0" presId="urn:microsoft.com/office/officeart/2005/8/layout/hierarchy1"/>
    <dgm:cxn modelId="{B987FC94-9EC2-4469-80B1-C53965F2E9E4}" type="presOf" srcId="{2FF94673-412D-47B4-85DE-1566C6127FAE}" destId="{44745EEA-98F6-483B-BFBD-33047C4AC358}" srcOrd="0" destOrd="0" presId="urn:microsoft.com/office/officeart/2005/8/layout/hierarchy1"/>
    <dgm:cxn modelId="{E8D6DCA4-2992-4D16-8FAD-45F17D1E831C}" srcId="{80B21FE5-75D6-4768-8423-012094552D6C}" destId="{5C03DCC0-44EC-4C97-868D-9831491FC62B}" srcOrd="0" destOrd="0" parTransId="{091E8B05-98E3-4BE1-9389-5F57181EEB65}" sibTransId="{2C6EAEB5-D639-458E-9349-947F43619169}"/>
    <dgm:cxn modelId="{FBEE7AC6-47CF-45C8-BFC4-5DB9559BE01D}" type="presOf" srcId="{5C03DCC0-44EC-4C97-868D-9831491FC62B}" destId="{E7EA2646-AE04-4CC5-A61B-35B0D5657E60}" srcOrd="0" destOrd="0" presId="urn:microsoft.com/office/officeart/2005/8/layout/hierarchy1"/>
    <dgm:cxn modelId="{27EA44E8-EE0D-426C-9C83-ADA7DB9B2911}" type="presOf" srcId="{B902B74D-D8BF-4DB1-BE54-4FCFED64CE36}" destId="{60F553BD-BCA1-4B5D-98A0-BF014BCEAC20}" srcOrd="0" destOrd="0" presId="urn:microsoft.com/office/officeart/2005/8/layout/hierarchy1"/>
    <dgm:cxn modelId="{2C85B1FD-415C-4553-86B6-66B9CF7D09E0}" type="presOf" srcId="{018D78F4-280E-434A-9748-E8A3D73F6F7A}" destId="{DCE0A3C0-B2A9-4BC9-AE9B-BB95FE063293}" srcOrd="0" destOrd="0" presId="urn:microsoft.com/office/officeart/2005/8/layout/hierarchy1"/>
    <dgm:cxn modelId="{1C7D75F6-3B0F-4AA7-B52D-D7F68D959E1B}" type="presParOf" srcId="{DCE0A3C0-B2A9-4BC9-AE9B-BB95FE063293}" destId="{64B2617B-08F7-4C44-9A44-1D5FF76D03CF}" srcOrd="0" destOrd="0" presId="urn:microsoft.com/office/officeart/2005/8/layout/hierarchy1"/>
    <dgm:cxn modelId="{4F67299F-9AFA-4F5D-B3BA-1ADF025B6622}" type="presParOf" srcId="{64B2617B-08F7-4C44-9A44-1D5FF76D03CF}" destId="{C9717674-D56F-4A07-8AF9-21A6DAB700DD}" srcOrd="0" destOrd="0" presId="urn:microsoft.com/office/officeart/2005/8/layout/hierarchy1"/>
    <dgm:cxn modelId="{0CB09D24-4D96-497D-8CC4-3CEA069C56A4}" type="presParOf" srcId="{C9717674-D56F-4A07-8AF9-21A6DAB700DD}" destId="{17AE16EC-2751-4D82-9987-DE622C02EBEE}" srcOrd="0" destOrd="0" presId="urn:microsoft.com/office/officeart/2005/8/layout/hierarchy1"/>
    <dgm:cxn modelId="{5B221056-BBED-4E46-9C1D-5742BB1F37D1}" type="presParOf" srcId="{C9717674-D56F-4A07-8AF9-21A6DAB700DD}" destId="{A062845D-FD8F-4977-B2BE-2B5D94472337}" srcOrd="1" destOrd="0" presId="urn:microsoft.com/office/officeart/2005/8/layout/hierarchy1"/>
    <dgm:cxn modelId="{96F22CAE-F3C9-4537-9686-C9921DFE53D8}" type="presParOf" srcId="{64B2617B-08F7-4C44-9A44-1D5FF76D03CF}" destId="{A92CA989-C1F1-4D28-BDFC-B3B6D825CDE2}" srcOrd="1" destOrd="0" presId="urn:microsoft.com/office/officeart/2005/8/layout/hierarchy1"/>
    <dgm:cxn modelId="{8F0D0695-9E97-47F5-A488-DE2C742F64AC}" type="presParOf" srcId="{A92CA989-C1F1-4D28-BDFC-B3B6D825CDE2}" destId="{67171647-1CE5-4570-A8FD-008DD2351451}" srcOrd="0" destOrd="0" presId="urn:microsoft.com/office/officeart/2005/8/layout/hierarchy1"/>
    <dgm:cxn modelId="{6D14F1A2-7CF2-475F-BF42-B82AD2AE928D}" type="presParOf" srcId="{A92CA989-C1F1-4D28-BDFC-B3B6D825CDE2}" destId="{36F0B8F2-7E23-40F7-B5FA-0F4DFCDA315A}" srcOrd="1" destOrd="0" presId="urn:microsoft.com/office/officeart/2005/8/layout/hierarchy1"/>
    <dgm:cxn modelId="{2BDA879C-A429-48AB-8729-3F62FA053708}" type="presParOf" srcId="{36F0B8F2-7E23-40F7-B5FA-0F4DFCDA315A}" destId="{BEF620F6-0A3B-4202-BD72-2666772DA3D5}" srcOrd="0" destOrd="0" presId="urn:microsoft.com/office/officeart/2005/8/layout/hierarchy1"/>
    <dgm:cxn modelId="{FB34BCDA-03E9-4332-A22D-8AD52D49A321}" type="presParOf" srcId="{BEF620F6-0A3B-4202-BD72-2666772DA3D5}" destId="{A31804C5-946B-4396-87DD-1394B1DC29FC}" srcOrd="0" destOrd="0" presId="urn:microsoft.com/office/officeart/2005/8/layout/hierarchy1"/>
    <dgm:cxn modelId="{C751D3A9-7258-468D-959E-DA93C5F6C41D}" type="presParOf" srcId="{BEF620F6-0A3B-4202-BD72-2666772DA3D5}" destId="{E7EA2646-AE04-4CC5-A61B-35B0D5657E60}" srcOrd="1" destOrd="0" presId="urn:microsoft.com/office/officeart/2005/8/layout/hierarchy1"/>
    <dgm:cxn modelId="{F623D8E3-A7BB-4D0C-8B94-1D6EB17AE015}" type="presParOf" srcId="{36F0B8F2-7E23-40F7-B5FA-0F4DFCDA315A}" destId="{0D0B20B9-8C4D-418F-9C98-B254E8461D76}" srcOrd="1" destOrd="0" presId="urn:microsoft.com/office/officeart/2005/8/layout/hierarchy1"/>
    <dgm:cxn modelId="{2EFA65B9-0550-4FA4-B8F3-1F10DC5F9F0F}" type="presParOf" srcId="{A92CA989-C1F1-4D28-BDFC-B3B6D825CDE2}" destId="{1BA0B544-EF58-4623-B232-F0E32A81A2A1}" srcOrd="2" destOrd="0" presId="urn:microsoft.com/office/officeart/2005/8/layout/hierarchy1"/>
    <dgm:cxn modelId="{9835FD5D-8518-4D80-9871-D49DA98993AE}" type="presParOf" srcId="{A92CA989-C1F1-4D28-BDFC-B3B6D825CDE2}" destId="{39F120C6-0D93-47B0-BAAC-E378070673C3}" srcOrd="3" destOrd="0" presId="urn:microsoft.com/office/officeart/2005/8/layout/hierarchy1"/>
    <dgm:cxn modelId="{725FF745-370B-46F7-A051-F1F82F3EB704}" type="presParOf" srcId="{39F120C6-0D93-47B0-BAAC-E378070673C3}" destId="{9871DE82-4B0F-4A1D-BDC5-2F5AE73A526E}" srcOrd="0" destOrd="0" presId="urn:microsoft.com/office/officeart/2005/8/layout/hierarchy1"/>
    <dgm:cxn modelId="{1E430D4F-5EA9-421F-B493-96B7996FADE7}" type="presParOf" srcId="{9871DE82-4B0F-4A1D-BDC5-2F5AE73A526E}" destId="{CA84077C-9219-4980-8F6A-288296B51D5A}" srcOrd="0" destOrd="0" presId="urn:microsoft.com/office/officeart/2005/8/layout/hierarchy1"/>
    <dgm:cxn modelId="{E768FA2A-243A-45EC-B415-5C9C85FDC817}" type="presParOf" srcId="{9871DE82-4B0F-4A1D-BDC5-2F5AE73A526E}" destId="{44745EEA-98F6-483B-BFBD-33047C4AC358}" srcOrd="1" destOrd="0" presId="urn:microsoft.com/office/officeart/2005/8/layout/hierarchy1"/>
    <dgm:cxn modelId="{15B7657B-36B2-4592-B88D-11FDE9C5A6F3}" type="presParOf" srcId="{39F120C6-0D93-47B0-BAAC-E378070673C3}" destId="{A7FCC614-619E-4944-A5BC-08597D4CCCE6}" srcOrd="1" destOrd="0" presId="urn:microsoft.com/office/officeart/2005/8/layout/hierarchy1"/>
    <dgm:cxn modelId="{E63B50E6-F772-4C9C-9214-DF14DE336729}" type="presParOf" srcId="{A92CA989-C1F1-4D28-BDFC-B3B6D825CDE2}" destId="{C353ADA0-9697-47E2-A835-12F07897E690}" srcOrd="4" destOrd="0" presId="urn:microsoft.com/office/officeart/2005/8/layout/hierarchy1"/>
    <dgm:cxn modelId="{8E301228-177E-4096-8527-28C02D39DD17}" type="presParOf" srcId="{A92CA989-C1F1-4D28-BDFC-B3B6D825CDE2}" destId="{78CB3644-4052-4F77-A2F9-B613F9CBF463}" srcOrd="5" destOrd="0" presId="urn:microsoft.com/office/officeart/2005/8/layout/hierarchy1"/>
    <dgm:cxn modelId="{CFD7F4FB-D166-42BF-9352-A38C25B49D71}" type="presParOf" srcId="{78CB3644-4052-4F77-A2F9-B613F9CBF463}" destId="{35557BE3-8333-4FE7-9883-E42184D7519D}" srcOrd="0" destOrd="0" presId="urn:microsoft.com/office/officeart/2005/8/layout/hierarchy1"/>
    <dgm:cxn modelId="{45B892EC-BD7D-4031-9529-AF65587A81D5}" type="presParOf" srcId="{35557BE3-8333-4FE7-9883-E42184D7519D}" destId="{1E49BB09-12D0-4018-B407-65B3CFBF4C67}" srcOrd="0" destOrd="0" presId="urn:microsoft.com/office/officeart/2005/8/layout/hierarchy1"/>
    <dgm:cxn modelId="{A2E314DB-CBAB-4757-AA94-6B11C7925C5E}" type="presParOf" srcId="{35557BE3-8333-4FE7-9883-E42184D7519D}" destId="{60F553BD-BCA1-4B5D-98A0-BF014BCEAC20}" srcOrd="1" destOrd="0" presId="urn:microsoft.com/office/officeart/2005/8/layout/hierarchy1"/>
    <dgm:cxn modelId="{976C18A3-7AC1-40FE-8BF4-3190C07B4F7D}" type="presParOf" srcId="{78CB3644-4052-4F77-A2F9-B613F9CBF463}" destId="{03778337-70BC-47EB-B1F7-D9BAAB865D2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038070-30AA-414D-A1AB-0AB5B4744A67}">
      <dsp:nvSpPr>
        <dsp:cNvPr id="0" name=""/>
        <dsp:cNvSpPr/>
      </dsp:nvSpPr>
      <dsp:spPr>
        <a:xfrm>
          <a:off x="2198" y="2751770"/>
          <a:ext cx="1487909" cy="74395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Total cost</a:t>
          </a:r>
          <a:endParaRPr lang="en-US" sz="1200" kern="1200" dirty="0"/>
        </a:p>
      </dsp:txBody>
      <dsp:txXfrm>
        <a:off x="23988" y="2773560"/>
        <a:ext cx="1444329" cy="700374"/>
      </dsp:txXfrm>
    </dsp:sp>
    <dsp:sp modelId="{1F7E8138-37C5-4AA3-8ED8-3A4C401C19DA}">
      <dsp:nvSpPr>
        <dsp:cNvPr id="0" name=""/>
        <dsp:cNvSpPr/>
      </dsp:nvSpPr>
      <dsp:spPr>
        <a:xfrm rot="19457599">
          <a:off x="1421216" y="2898962"/>
          <a:ext cx="732946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732946" y="1089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9366" y="2891537"/>
        <a:ext cx="36647" cy="36647"/>
      </dsp:txXfrm>
    </dsp:sp>
    <dsp:sp modelId="{E3B5A36B-3550-47ED-AE69-67DB3643E2EF}">
      <dsp:nvSpPr>
        <dsp:cNvPr id="0" name=""/>
        <dsp:cNvSpPr/>
      </dsp:nvSpPr>
      <dsp:spPr>
        <a:xfrm>
          <a:off x="2085271" y="2323996"/>
          <a:ext cx="1487909" cy="743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200" kern="1200" dirty="0"/>
            <a:t>Total Operating costs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200" kern="1200" dirty="0"/>
            <a:t>(TOC)</a:t>
          </a:r>
          <a:endParaRPr lang="en-US" sz="1200" kern="1200" dirty="0"/>
        </a:p>
      </dsp:txBody>
      <dsp:txXfrm>
        <a:off x="2107061" y="2345786"/>
        <a:ext cx="1444329" cy="700374"/>
      </dsp:txXfrm>
    </dsp:sp>
    <dsp:sp modelId="{80747D90-D87B-4B00-93F3-EB8DFFB8DAE3}">
      <dsp:nvSpPr>
        <dsp:cNvPr id="0" name=""/>
        <dsp:cNvSpPr/>
      </dsp:nvSpPr>
      <dsp:spPr>
        <a:xfrm rot="17495889">
          <a:off x="3062324" y="1933398"/>
          <a:ext cx="1616877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1616877" y="1089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830340" y="1903875"/>
        <a:ext cx="80843" cy="80843"/>
      </dsp:txXfrm>
    </dsp:sp>
    <dsp:sp modelId="{29C4ECCF-12AA-4AC0-863C-36486CC0DF3A}">
      <dsp:nvSpPr>
        <dsp:cNvPr id="0" name=""/>
        <dsp:cNvSpPr/>
      </dsp:nvSpPr>
      <dsp:spPr>
        <a:xfrm>
          <a:off x="4168344" y="820643"/>
          <a:ext cx="1487909" cy="7439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200" kern="1200" dirty="0">
              <a:solidFill>
                <a:srgbClr val="002060"/>
              </a:solidFill>
            </a:rPr>
            <a:t>Direct operating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solidFill>
                <a:srgbClr val="002060"/>
              </a:solidFill>
            </a:rPr>
            <a:t>costs</a:t>
          </a:r>
          <a:endParaRPr lang="en-US" sz="1200" kern="1200" dirty="0">
            <a:solidFill>
              <a:srgbClr val="002060"/>
            </a:solidFill>
          </a:endParaRPr>
        </a:p>
      </dsp:txBody>
      <dsp:txXfrm>
        <a:off x="4190134" y="842433"/>
        <a:ext cx="1444329" cy="700374"/>
      </dsp:txXfrm>
    </dsp:sp>
    <dsp:sp modelId="{11EE5DB9-F286-44E7-9569-BE284BED7489}">
      <dsp:nvSpPr>
        <dsp:cNvPr id="0" name=""/>
        <dsp:cNvSpPr/>
      </dsp:nvSpPr>
      <dsp:spPr>
        <a:xfrm rot="18502291">
          <a:off x="5474451" y="805883"/>
          <a:ext cx="958768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958768" y="1089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929866" y="792812"/>
        <a:ext cx="47938" cy="47938"/>
      </dsp:txXfrm>
    </dsp:sp>
    <dsp:sp modelId="{02A2E606-23E4-4C4B-B9F8-0A7018F46BC0}">
      <dsp:nvSpPr>
        <dsp:cNvPr id="0" name=""/>
        <dsp:cNvSpPr/>
      </dsp:nvSpPr>
      <dsp:spPr>
        <a:xfrm>
          <a:off x="6251417" y="120901"/>
          <a:ext cx="2605983" cy="64008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Flight operations</a:t>
          </a:r>
          <a:endParaRPr lang="en-US" sz="1200" kern="1200" dirty="0"/>
        </a:p>
      </dsp:txBody>
      <dsp:txXfrm>
        <a:off x="6270164" y="139648"/>
        <a:ext cx="2568489" cy="602589"/>
      </dsp:txXfrm>
    </dsp:sp>
    <dsp:sp modelId="{547268FB-301F-47A1-98C6-2097E9290639}">
      <dsp:nvSpPr>
        <dsp:cNvPr id="0" name=""/>
        <dsp:cNvSpPr/>
      </dsp:nvSpPr>
      <dsp:spPr>
        <a:xfrm>
          <a:off x="5656253" y="1181721"/>
          <a:ext cx="595163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595163" y="1089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938956" y="1177741"/>
        <a:ext cx="29758" cy="29758"/>
      </dsp:txXfrm>
    </dsp:sp>
    <dsp:sp modelId="{CF8FE417-A184-468C-ACBA-00388EEF28A7}">
      <dsp:nvSpPr>
        <dsp:cNvPr id="0" name=""/>
        <dsp:cNvSpPr/>
      </dsp:nvSpPr>
      <dsp:spPr>
        <a:xfrm>
          <a:off x="6251417" y="872578"/>
          <a:ext cx="2605983" cy="64008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Maintenance</a:t>
          </a:r>
          <a:endParaRPr lang="en-US" sz="1200" kern="1200" dirty="0"/>
        </a:p>
      </dsp:txBody>
      <dsp:txXfrm>
        <a:off x="6270164" y="891325"/>
        <a:ext cx="2568489" cy="602589"/>
      </dsp:txXfrm>
    </dsp:sp>
    <dsp:sp modelId="{B9BC1856-91F1-4A2B-9064-08F4365A60C2}">
      <dsp:nvSpPr>
        <dsp:cNvPr id="0" name=""/>
        <dsp:cNvSpPr/>
      </dsp:nvSpPr>
      <dsp:spPr>
        <a:xfrm rot="3097709">
          <a:off x="5474451" y="1557560"/>
          <a:ext cx="958768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958768" y="1089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929866" y="1544489"/>
        <a:ext cx="47938" cy="47938"/>
      </dsp:txXfrm>
    </dsp:sp>
    <dsp:sp modelId="{00249F01-F333-4C39-914E-D9A7147CA7CE}">
      <dsp:nvSpPr>
        <dsp:cNvPr id="0" name=""/>
        <dsp:cNvSpPr/>
      </dsp:nvSpPr>
      <dsp:spPr>
        <a:xfrm>
          <a:off x="6251417" y="1624255"/>
          <a:ext cx="2605983" cy="64008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Aircraft ownership</a:t>
          </a:r>
          <a:endParaRPr lang="en-US" sz="1200" kern="1200" dirty="0"/>
        </a:p>
      </dsp:txBody>
      <dsp:txXfrm>
        <a:off x="6270164" y="1643002"/>
        <a:ext cx="2568489" cy="602589"/>
      </dsp:txXfrm>
    </dsp:sp>
    <dsp:sp modelId="{91335B27-60A6-42B5-BB7B-095B36F990F8}">
      <dsp:nvSpPr>
        <dsp:cNvPr id="0" name=""/>
        <dsp:cNvSpPr/>
      </dsp:nvSpPr>
      <dsp:spPr>
        <a:xfrm rot="4104111">
          <a:off x="3062324" y="3436752"/>
          <a:ext cx="1616877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1616877" y="1089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830340" y="3407228"/>
        <a:ext cx="80843" cy="80843"/>
      </dsp:txXfrm>
    </dsp:sp>
    <dsp:sp modelId="{0C605258-5914-4984-8EC0-E50B8F743E55}">
      <dsp:nvSpPr>
        <dsp:cNvPr id="0" name=""/>
        <dsp:cNvSpPr/>
      </dsp:nvSpPr>
      <dsp:spPr>
        <a:xfrm>
          <a:off x="4168344" y="3827350"/>
          <a:ext cx="1487909" cy="7439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solidFill>
                <a:srgbClr val="002060"/>
              </a:solidFill>
            </a:rPr>
            <a:t>Indirect operating costs</a:t>
          </a:r>
          <a:endParaRPr lang="en-US" sz="1200" kern="1200" dirty="0">
            <a:solidFill>
              <a:srgbClr val="002060"/>
            </a:solidFill>
          </a:endParaRPr>
        </a:p>
      </dsp:txBody>
      <dsp:txXfrm>
        <a:off x="4190134" y="3849140"/>
        <a:ext cx="1444329" cy="700374"/>
      </dsp:txXfrm>
    </dsp:sp>
    <dsp:sp modelId="{1665A600-C579-4080-90E7-62FD0A34554D}">
      <dsp:nvSpPr>
        <dsp:cNvPr id="0" name=""/>
        <dsp:cNvSpPr/>
      </dsp:nvSpPr>
      <dsp:spPr>
        <a:xfrm rot="17495889">
          <a:off x="5145396" y="3436752"/>
          <a:ext cx="1616877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1616877" y="1089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913413" y="3407228"/>
        <a:ext cx="80843" cy="80843"/>
      </dsp:txXfrm>
    </dsp:sp>
    <dsp:sp modelId="{E2709500-FB9F-4463-9F2A-0C80896460F0}">
      <dsp:nvSpPr>
        <dsp:cNvPr id="0" name=""/>
        <dsp:cNvSpPr/>
      </dsp:nvSpPr>
      <dsp:spPr>
        <a:xfrm>
          <a:off x="6251417" y="2375932"/>
          <a:ext cx="2605983" cy="64008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Station and ground services</a:t>
          </a:r>
          <a:endParaRPr lang="en-US" sz="1200" kern="1200" dirty="0"/>
        </a:p>
      </dsp:txBody>
      <dsp:txXfrm>
        <a:off x="6270164" y="2394679"/>
        <a:ext cx="2568489" cy="602589"/>
      </dsp:txXfrm>
    </dsp:sp>
    <dsp:sp modelId="{0DB404CE-FCF0-4DD9-88F8-B6BC5AD857EA}">
      <dsp:nvSpPr>
        <dsp:cNvPr id="0" name=""/>
        <dsp:cNvSpPr/>
      </dsp:nvSpPr>
      <dsp:spPr>
        <a:xfrm rot="18502291">
          <a:off x="5474451" y="3812590"/>
          <a:ext cx="958768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958768" y="1089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929866" y="3799520"/>
        <a:ext cx="47938" cy="47938"/>
      </dsp:txXfrm>
    </dsp:sp>
    <dsp:sp modelId="{74333F84-2326-4176-846E-A77BA05868B3}">
      <dsp:nvSpPr>
        <dsp:cNvPr id="0" name=""/>
        <dsp:cNvSpPr/>
      </dsp:nvSpPr>
      <dsp:spPr>
        <a:xfrm>
          <a:off x="6251417" y="3127609"/>
          <a:ext cx="2605983" cy="64008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Passenger service</a:t>
          </a:r>
          <a:endParaRPr lang="en-US" sz="1200" kern="1200" dirty="0"/>
        </a:p>
      </dsp:txBody>
      <dsp:txXfrm>
        <a:off x="6270164" y="3146356"/>
        <a:ext cx="2568489" cy="602589"/>
      </dsp:txXfrm>
    </dsp:sp>
    <dsp:sp modelId="{FF9BADDA-4A52-4761-875C-5C59B5FE5DA9}">
      <dsp:nvSpPr>
        <dsp:cNvPr id="0" name=""/>
        <dsp:cNvSpPr/>
      </dsp:nvSpPr>
      <dsp:spPr>
        <a:xfrm>
          <a:off x="5656253" y="4188429"/>
          <a:ext cx="595163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595163" y="1089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938956" y="4184448"/>
        <a:ext cx="29758" cy="29758"/>
      </dsp:txXfrm>
    </dsp:sp>
    <dsp:sp modelId="{342AAC44-E39A-43B7-B10C-88511CE0E4B9}">
      <dsp:nvSpPr>
        <dsp:cNvPr id="0" name=""/>
        <dsp:cNvSpPr/>
      </dsp:nvSpPr>
      <dsp:spPr>
        <a:xfrm>
          <a:off x="6251417" y="3879285"/>
          <a:ext cx="2605983" cy="64008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Ticketing, sales and promotions</a:t>
          </a:r>
          <a:endParaRPr lang="en-US" sz="1200" kern="1200" dirty="0"/>
        </a:p>
      </dsp:txBody>
      <dsp:txXfrm>
        <a:off x="6270164" y="3898032"/>
        <a:ext cx="2568489" cy="602589"/>
      </dsp:txXfrm>
    </dsp:sp>
    <dsp:sp modelId="{4EE105FA-8458-4EF5-8DF9-461442E0464F}">
      <dsp:nvSpPr>
        <dsp:cNvPr id="0" name=""/>
        <dsp:cNvSpPr/>
      </dsp:nvSpPr>
      <dsp:spPr>
        <a:xfrm rot="3097709">
          <a:off x="5474451" y="4564267"/>
          <a:ext cx="958768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958768" y="1089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929866" y="4551196"/>
        <a:ext cx="47938" cy="47938"/>
      </dsp:txXfrm>
    </dsp:sp>
    <dsp:sp modelId="{7210A4B5-6932-4F63-AAE8-7CD02F5C39D8}">
      <dsp:nvSpPr>
        <dsp:cNvPr id="0" name=""/>
        <dsp:cNvSpPr/>
      </dsp:nvSpPr>
      <dsp:spPr>
        <a:xfrm>
          <a:off x="6251417" y="4630962"/>
          <a:ext cx="2605983" cy="64008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General and administrative costs</a:t>
          </a:r>
          <a:endParaRPr lang="en-US" sz="1200" kern="1200" dirty="0"/>
        </a:p>
      </dsp:txBody>
      <dsp:txXfrm>
        <a:off x="6270164" y="4649709"/>
        <a:ext cx="2568489" cy="602589"/>
      </dsp:txXfrm>
    </dsp:sp>
    <dsp:sp modelId="{C7D37028-F8D1-49FB-8BD4-D731526F2302}">
      <dsp:nvSpPr>
        <dsp:cNvPr id="0" name=""/>
        <dsp:cNvSpPr/>
      </dsp:nvSpPr>
      <dsp:spPr>
        <a:xfrm rot="4104111">
          <a:off x="5145396" y="4940106"/>
          <a:ext cx="1616877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1616877" y="1089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913413" y="4910582"/>
        <a:ext cx="80843" cy="80843"/>
      </dsp:txXfrm>
    </dsp:sp>
    <dsp:sp modelId="{252EFB2C-D249-434B-AB90-67CD49B4A6EF}">
      <dsp:nvSpPr>
        <dsp:cNvPr id="0" name=""/>
        <dsp:cNvSpPr/>
      </dsp:nvSpPr>
      <dsp:spPr>
        <a:xfrm>
          <a:off x="6251417" y="5382639"/>
          <a:ext cx="2605983" cy="64008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Other operating cost</a:t>
          </a:r>
          <a:endParaRPr lang="en-US" sz="1200" kern="1200" dirty="0"/>
        </a:p>
      </dsp:txBody>
      <dsp:txXfrm>
        <a:off x="6270164" y="5401386"/>
        <a:ext cx="2568489" cy="602589"/>
      </dsp:txXfrm>
    </dsp:sp>
    <dsp:sp modelId="{158E5ACE-0D57-46F1-B43C-ABEED9140FE6}">
      <dsp:nvSpPr>
        <dsp:cNvPr id="0" name=""/>
        <dsp:cNvSpPr/>
      </dsp:nvSpPr>
      <dsp:spPr>
        <a:xfrm rot="2142401">
          <a:off x="1421216" y="3326736"/>
          <a:ext cx="732946" cy="21796"/>
        </a:xfrm>
        <a:custGeom>
          <a:avLst/>
          <a:gdLst/>
          <a:ahLst/>
          <a:cxnLst/>
          <a:rect l="0" t="0" r="0" b="0"/>
          <a:pathLst>
            <a:path>
              <a:moveTo>
                <a:pt x="0" y="10898"/>
              </a:moveTo>
              <a:lnTo>
                <a:pt x="732946" y="1089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9366" y="3319311"/>
        <a:ext cx="36647" cy="36647"/>
      </dsp:txXfrm>
    </dsp:sp>
    <dsp:sp modelId="{13E3ED23-DC39-4DF8-8EA5-E702B333345E}">
      <dsp:nvSpPr>
        <dsp:cNvPr id="0" name=""/>
        <dsp:cNvSpPr/>
      </dsp:nvSpPr>
      <dsp:spPr>
        <a:xfrm>
          <a:off x="2085271" y="3179544"/>
          <a:ext cx="1487909" cy="743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Non-operating costs</a:t>
          </a:r>
          <a:endParaRPr lang="en-US" sz="1200" kern="1200" dirty="0"/>
        </a:p>
      </dsp:txBody>
      <dsp:txXfrm>
        <a:off x="2107061" y="3201334"/>
        <a:ext cx="1444329" cy="7003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BD1C66-9C5B-4FAC-80BE-6308ED9255CA}">
      <dsp:nvSpPr>
        <dsp:cNvPr id="0" name=""/>
        <dsp:cNvSpPr/>
      </dsp:nvSpPr>
      <dsp:spPr>
        <a:xfrm>
          <a:off x="2924" y="318"/>
          <a:ext cx="7280826" cy="255701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 dirty="0"/>
            <a:t>Non-operating costs</a:t>
          </a:r>
          <a:endParaRPr lang="en-US" sz="4000" kern="1200" dirty="0"/>
        </a:p>
      </dsp:txBody>
      <dsp:txXfrm>
        <a:off x="77817" y="75211"/>
        <a:ext cx="7131040" cy="2407233"/>
      </dsp:txXfrm>
    </dsp:sp>
    <dsp:sp modelId="{8DB18196-4101-47A9-99A5-F19F20AA64DB}">
      <dsp:nvSpPr>
        <dsp:cNvPr id="0" name=""/>
        <dsp:cNvSpPr/>
      </dsp:nvSpPr>
      <dsp:spPr>
        <a:xfrm>
          <a:off x="2924" y="2753793"/>
          <a:ext cx="1364472" cy="25570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Interest on  loans and finance</a:t>
          </a:r>
        </a:p>
      </dsp:txBody>
      <dsp:txXfrm>
        <a:off x="42888" y="2793757"/>
        <a:ext cx="1284544" cy="2477091"/>
      </dsp:txXfrm>
    </dsp:sp>
    <dsp:sp modelId="{22BE2ECA-4058-4F10-9A03-60ADF8AA8C76}">
      <dsp:nvSpPr>
        <dsp:cNvPr id="0" name=""/>
        <dsp:cNvSpPr/>
      </dsp:nvSpPr>
      <dsp:spPr>
        <a:xfrm>
          <a:off x="1482013" y="2753793"/>
          <a:ext cx="1364472" cy="25570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Subsidiary loses</a:t>
          </a:r>
        </a:p>
      </dsp:txBody>
      <dsp:txXfrm>
        <a:off x="1521977" y="2793757"/>
        <a:ext cx="1284544" cy="2477091"/>
      </dsp:txXfrm>
    </dsp:sp>
    <dsp:sp modelId="{A188A398-91F9-4F0E-BFC5-523C6679A2CD}">
      <dsp:nvSpPr>
        <dsp:cNvPr id="0" name=""/>
        <dsp:cNvSpPr/>
      </dsp:nvSpPr>
      <dsp:spPr>
        <a:xfrm>
          <a:off x="2961101" y="2753793"/>
          <a:ext cx="1364472" cy="25570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noProof="0" dirty="0"/>
            <a:t>Loss on asset disposals</a:t>
          </a:r>
          <a:endParaRPr lang="sr-Latn-RS" sz="2100" kern="1200" noProof="0" dirty="0"/>
        </a:p>
      </dsp:txBody>
      <dsp:txXfrm>
        <a:off x="3001065" y="2793757"/>
        <a:ext cx="1284544" cy="2477091"/>
      </dsp:txXfrm>
    </dsp:sp>
    <dsp:sp modelId="{F96DAFFD-00B9-49A6-B2E7-F7D881320860}">
      <dsp:nvSpPr>
        <dsp:cNvPr id="0" name=""/>
        <dsp:cNvSpPr/>
      </dsp:nvSpPr>
      <dsp:spPr>
        <a:xfrm>
          <a:off x="4440190" y="2753793"/>
          <a:ext cx="1364472" cy="25570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Foreign exchange losses</a:t>
          </a:r>
        </a:p>
      </dsp:txBody>
      <dsp:txXfrm>
        <a:off x="4480154" y="2793757"/>
        <a:ext cx="1284544" cy="2477091"/>
      </dsp:txXfrm>
    </dsp:sp>
    <dsp:sp modelId="{F0CB8720-5C74-4760-979F-D71D69D35989}">
      <dsp:nvSpPr>
        <dsp:cNvPr id="0" name=""/>
        <dsp:cNvSpPr/>
      </dsp:nvSpPr>
      <dsp:spPr>
        <a:xfrm>
          <a:off x="5919278" y="2753793"/>
          <a:ext cx="1364472" cy="25570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O</a:t>
          </a:r>
          <a:r>
            <a:rPr lang="en-GB" sz="2100" kern="1200" dirty="0" err="1"/>
            <a:t>ther</a:t>
          </a:r>
          <a:endParaRPr lang="en-US" sz="2100" kern="1200" dirty="0"/>
        </a:p>
      </dsp:txBody>
      <dsp:txXfrm>
        <a:off x="5959242" y="2793757"/>
        <a:ext cx="1284544" cy="24770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26E52D-FD8B-4EFB-97A5-13E6ED9CAF63}">
      <dsp:nvSpPr>
        <dsp:cNvPr id="0" name=""/>
        <dsp:cNvSpPr/>
      </dsp:nvSpPr>
      <dsp:spPr>
        <a:xfrm>
          <a:off x="691443" y="1605468"/>
          <a:ext cx="2788209" cy="13941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Direct operating costs </a:t>
          </a:r>
          <a:endParaRPr lang="en-US" sz="2600" kern="1200" dirty="0"/>
        </a:p>
      </dsp:txBody>
      <dsp:txXfrm>
        <a:off x="732275" y="1646300"/>
        <a:ext cx="2706545" cy="1312440"/>
      </dsp:txXfrm>
    </dsp:sp>
    <dsp:sp modelId="{11EE5DB9-F286-44E7-9569-BE284BED7489}">
      <dsp:nvSpPr>
        <dsp:cNvPr id="0" name=""/>
        <dsp:cNvSpPr/>
      </dsp:nvSpPr>
      <dsp:spPr>
        <a:xfrm rot="18289469">
          <a:off x="3060798" y="1473664"/>
          <a:ext cx="1952990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952990" y="2724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>
        <a:off x="3988469" y="1452086"/>
        <a:ext cx="97649" cy="97649"/>
      </dsp:txXfrm>
    </dsp:sp>
    <dsp:sp modelId="{02A2E606-23E4-4C4B-B9F8-0A7018F46BC0}">
      <dsp:nvSpPr>
        <dsp:cNvPr id="0" name=""/>
        <dsp:cNvSpPr/>
      </dsp:nvSpPr>
      <dsp:spPr>
        <a:xfrm>
          <a:off x="4594935" y="2248"/>
          <a:ext cx="2788209" cy="139410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Flight operations</a:t>
          </a:r>
          <a:endParaRPr lang="en-US" sz="2600" kern="1200" dirty="0"/>
        </a:p>
      </dsp:txBody>
      <dsp:txXfrm>
        <a:off x="4635767" y="43080"/>
        <a:ext cx="2706545" cy="1312440"/>
      </dsp:txXfrm>
    </dsp:sp>
    <dsp:sp modelId="{547268FB-301F-47A1-98C6-2097E9290639}">
      <dsp:nvSpPr>
        <dsp:cNvPr id="0" name=""/>
        <dsp:cNvSpPr/>
      </dsp:nvSpPr>
      <dsp:spPr>
        <a:xfrm>
          <a:off x="3479652" y="2275274"/>
          <a:ext cx="1115283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115283" y="2724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>
        <a:off x="4009411" y="2274638"/>
        <a:ext cx="55764" cy="55764"/>
      </dsp:txXfrm>
    </dsp:sp>
    <dsp:sp modelId="{CF8FE417-A184-468C-ACBA-00388EEF28A7}">
      <dsp:nvSpPr>
        <dsp:cNvPr id="0" name=""/>
        <dsp:cNvSpPr/>
      </dsp:nvSpPr>
      <dsp:spPr>
        <a:xfrm>
          <a:off x="4594935" y="1605468"/>
          <a:ext cx="2788209" cy="139410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Maintenance</a:t>
          </a:r>
          <a:endParaRPr lang="en-US" sz="2600" kern="1200" dirty="0"/>
        </a:p>
      </dsp:txBody>
      <dsp:txXfrm>
        <a:off x="4635767" y="1646300"/>
        <a:ext cx="2706545" cy="1312440"/>
      </dsp:txXfrm>
    </dsp:sp>
    <dsp:sp modelId="{B9BC1856-91F1-4A2B-9064-08F4365A60C2}">
      <dsp:nvSpPr>
        <dsp:cNvPr id="0" name=""/>
        <dsp:cNvSpPr/>
      </dsp:nvSpPr>
      <dsp:spPr>
        <a:xfrm rot="3310531">
          <a:off x="3060798" y="3076885"/>
          <a:ext cx="1952990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952990" y="2724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>
        <a:off x="3988469" y="3055306"/>
        <a:ext cx="97649" cy="97649"/>
      </dsp:txXfrm>
    </dsp:sp>
    <dsp:sp modelId="{00249F01-F333-4C39-914E-D9A7147CA7CE}">
      <dsp:nvSpPr>
        <dsp:cNvPr id="0" name=""/>
        <dsp:cNvSpPr/>
      </dsp:nvSpPr>
      <dsp:spPr>
        <a:xfrm>
          <a:off x="4594935" y="3208688"/>
          <a:ext cx="2788209" cy="139410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Aircraft ownership</a:t>
          </a:r>
          <a:endParaRPr lang="en-US" sz="2600" kern="1200" dirty="0"/>
        </a:p>
      </dsp:txBody>
      <dsp:txXfrm>
        <a:off x="4635767" y="3249520"/>
        <a:ext cx="2706545" cy="13124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6A8B79-6E8A-4829-876C-6F2F10D239C0}">
      <dsp:nvSpPr>
        <dsp:cNvPr id="0" name=""/>
        <dsp:cNvSpPr/>
      </dsp:nvSpPr>
      <dsp:spPr>
        <a:xfrm>
          <a:off x="0" y="383759"/>
          <a:ext cx="76200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A2FFEE-7B5F-486D-AD89-7659762B1EFD}">
      <dsp:nvSpPr>
        <dsp:cNvPr id="0" name=""/>
        <dsp:cNvSpPr/>
      </dsp:nvSpPr>
      <dsp:spPr>
        <a:xfrm>
          <a:off x="381000" y="132839"/>
          <a:ext cx="5705513" cy="5018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Flight-crew salaries</a:t>
          </a:r>
          <a:endParaRPr lang="en-US" sz="2200" b="1" kern="1200" dirty="0"/>
        </a:p>
      </dsp:txBody>
      <dsp:txXfrm>
        <a:off x="405498" y="157337"/>
        <a:ext cx="5656517" cy="452844"/>
      </dsp:txXfrm>
    </dsp:sp>
    <dsp:sp modelId="{BD4C72D9-DBE7-4B99-9B94-96580B0931A3}">
      <dsp:nvSpPr>
        <dsp:cNvPr id="0" name=""/>
        <dsp:cNvSpPr/>
      </dsp:nvSpPr>
      <dsp:spPr>
        <a:xfrm>
          <a:off x="0" y="1154879"/>
          <a:ext cx="76200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552152"/>
              <a:satOff val="5121"/>
              <a:lumOff val="-49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1B6A7F-9B96-4C85-B818-1383A075046E}">
      <dsp:nvSpPr>
        <dsp:cNvPr id="0" name=""/>
        <dsp:cNvSpPr/>
      </dsp:nvSpPr>
      <dsp:spPr>
        <a:xfrm>
          <a:off x="381000" y="903959"/>
          <a:ext cx="5705513" cy="501840"/>
        </a:xfrm>
        <a:prstGeom prst="roundRect">
          <a:avLst/>
        </a:prstGeom>
        <a:solidFill>
          <a:schemeClr val="accent3">
            <a:hueOff val="1552152"/>
            <a:satOff val="5121"/>
            <a:lumOff val="-4941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Fuel and oil</a:t>
          </a:r>
          <a:endParaRPr lang="en-US" sz="2200" b="1" kern="1200" dirty="0"/>
        </a:p>
      </dsp:txBody>
      <dsp:txXfrm>
        <a:off x="405498" y="928457"/>
        <a:ext cx="5656517" cy="452844"/>
      </dsp:txXfrm>
    </dsp:sp>
    <dsp:sp modelId="{B889DD11-266C-4479-82A3-C2A860C38EB3}">
      <dsp:nvSpPr>
        <dsp:cNvPr id="0" name=""/>
        <dsp:cNvSpPr/>
      </dsp:nvSpPr>
      <dsp:spPr>
        <a:xfrm>
          <a:off x="0" y="1925999"/>
          <a:ext cx="76200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3104304"/>
              <a:satOff val="10242"/>
              <a:lumOff val="-98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559FDB-C21D-4E75-92E4-2C814BF6AF6B}">
      <dsp:nvSpPr>
        <dsp:cNvPr id="0" name=""/>
        <dsp:cNvSpPr/>
      </dsp:nvSpPr>
      <dsp:spPr>
        <a:xfrm>
          <a:off x="381000" y="1675079"/>
          <a:ext cx="5705513" cy="501840"/>
        </a:xfrm>
        <a:prstGeom prst="roundRect">
          <a:avLst/>
        </a:prstGeom>
        <a:solidFill>
          <a:schemeClr val="accent3">
            <a:hueOff val="3104304"/>
            <a:satOff val="10242"/>
            <a:lumOff val="-988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Flight equipment leasing</a:t>
          </a:r>
        </a:p>
      </dsp:txBody>
      <dsp:txXfrm>
        <a:off x="405498" y="1699577"/>
        <a:ext cx="5656517" cy="452844"/>
      </dsp:txXfrm>
    </dsp:sp>
    <dsp:sp modelId="{7345128D-59F2-4285-84F8-5E62A1C97A1A}">
      <dsp:nvSpPr>
        <dsp:cNvPr id="0" name=""/>
        <dsp:cNvSpPr/>
      </dsp:nvSpPr>
      <dsp:spPr>
        <a:xfrm>
          <a:off x="0" y="2697119"/>
          <a:ext cx="76200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4656456"/>
              <a:satOff val="15363"/>
              <a:lumOff val="-148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3C625-7504-4E83-A6A1-A5524F56B67B}">
      <dsp:nvSpPr>
        <dsp:cNvPr id="0" name=""/>
        <dsp:cNvSpPr/>
      </dsp:nvSpPr>
      <dsp:spPr>
        <a:xfrm>
          <a:off x="381000" y="2446199"/>
          <a:ext cx="5705513" cy="501840"/>
        </a:xfrm>
        <a:prstGeom prst="roundRect">
          <a:avLst/>
        </a:prstGeom>
        <a:solidFill>
          <a:schemeClr val="accent3">
            <a:hueOff val="4656456"/>
            <a:satOff val="15363"/>
            <a:lumOff val="-14822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Flight equipment insurance</a:t>
          </a:r>
        </a:p>
      </dsp:txBody>
      <dsp:txXfrm>
        <a:off x="405498" y="2470697"/>
        <a:ext cx="5656517" cy="452844"/>
      </dsp:txXfrm>
    </dsp:sp>
    <dsp:sp modelId="{138ACDEB-C2B3-4B47-9B99-D69D1B47CED5}">
      <dsp:nvSpPr>
        <dsp:cNvPr id="0" name=""/>
        <dsp:cNvSpPr/>
      </dsp:nvSpPr>
      <dsp:spPr>
        <a:xfrm>
          <a:off x="0" y="3468240"/>
          <a:ext cx="76200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6208608"/>
              <a:satOff val="20484"/>
              <a:lumOff val="-197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7CC418-4EA8-4E97-8A5F-966EF3FAF7FB}">
      <dsp:nvSpPr>
        <dsp:cNvPr id="0" name=""/>
        <dsp:cNvSpPr/>
      </dsp:nvSpPr>
      <dsp:spPr>
        <a:xfrm>
          <a:off x="381000" y="3217320"/>
          <a:ext cx="5705513" cy="501840"/>
        </a:xfrm>
        <a:prstGeom prst="roundRect">
          <a:avLst/>
        </a:prstGeom>
        <a:solidFill>
          <a:schemeClr val="accent3">
            <a:hueOff val="6208608"/>
            <a:satOff val="20484"/>
            <a:lumOff val="-1976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Flight crew training</a:t>
          </a:r>
        </a:p>
      </dsp:txBody>
      <dsp:txXfrm>
        <a:off x="405498" y="3241818"/>
        <a:ext cx="5656517" cy="452844"/>
      </dsp:txXfrm>
    </dsp:sp>
    <dsp:sp modelId="{C096E655-1D78-4A93-A16B-6B3F1E21225F}">
      <dsp:nvSpPr>
        <dsp:cNvPr id="0" name=""/>
        <dsp:cNvSpPr/>
      </dsp:nvSpPr>
      <dsp:spPr>
        <a:xfrm>
          <a:off x="0" y="4239360"/>
          <a:ext cx="7620000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7760760"/>
              <a:satOff val="25605"/>
              <a:lumOff val="-2470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A6C5F8-316D-4A33-942B-8DF21EF6DA7C}">
      <dsp:nvSpPr>
        <dsp:cNvPr id="0" name=""/>
        <dsp:cNvSpPr/>
      </dsp:nvSpPr>
      <dsp:spPr>
        <a:xfrm>
          <a:off x="381000" y="3988440"/>
          <a:ext cx="5705513" cy="501840"/>
        </a:xfrm>
        <a:prstGeom prst="roundRect">
          <a:avLst/>
        </a:prstGeom>
        <a:solidFill>
          <a:schemeClr val="accent3">
            <a:hueOff val="7760760"/>
            <a:satOff val="25605"/>
            <a:lumOff val="-2470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1613" tIns="0" rIns="201613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 dirty="0"/>
            <a:t>Airport and ATC charges</a:t>
          </a:r>
          <a:endParaRPr lang="en-US" sz="2200" b="1" kern="1200" dirty="0"/>
        </a:p>
      </dsp:txBody>
      <dsp:txXfrm>
        <a:off x="405498" y="4012938"/>
        <a:ext cx="5656517" cy="4528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1AA296-DF4C-4309-9CE2-27FC827DF4A8}">
      <dsp:nvSpPr>
        <dsp:cNvPr id="0" name=""/>
        <dsp:cNvSpPr/>
      </dsp:nvSpPr>
      <dsp:spPr>
        <a:xfrm>
          <a:off x="0" y="114299"/>
          <a:ext cx="4572000" cy="45720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46AA436-99AF-4475-A476-B0066D9A0883}">
      <dsp:nvSpPr>
        <dsp:cNvPr id="0" name=""/>
        <dsp:cNvSpPr/>
      </dsp:nvSpPr>
      <dsp:spPr>
        <a:xfrm>
          <a:off x="2286000" y="114299"/>
          <a:ext cx="5334000" cy="45720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Costs of mandatory and regulatory checks</a:t>
          </a:r>
        </a:p>
      </dsp:txBody>
      <dsp:txXfrm>
        <a:off x="2286000" y="114299"/>
        <a:ext cx="5334000" cy="571501"/>
      </dsp:txXfrm>
    </dsp:sp>
    <dsp:sp modelId="{14B1C682-2A1A-4653-9D3D-DA876F5C46CF}">
      <dsp:nvSpPr>
        <dsp:cNvPr id="0" name=""/>
        <dsp:cNvSpPr/>
      </dsp:nvSpPr>
      <dsp:spPr>
        <a:xfrm>
          <a:off x="400050" y="685801"/>
          <a:ext cx="3771898" cy="377189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31B4F73-AB66-47DF-9676-64DBAD18CA9F}">
      <dsp:nvSpPr>
        <dsp:cNvPr id="0" name=""/>
        <dsp:cNvSpPr/>
      </dsp:nvSpPr>
      <dsp:spPr>
        <a:xfrm>
          <a:off x="2286000" y="685801"/>
          <a:ext cx="5334000" cy="3771898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Direct airframe and engine maintenance cost</a:t>
          </a:r>
        </a:p>
      </dsp:txBody>
      <dsp:txXfrm>
        <a:off x="2286000" y="685801"/>
        <a:ext cx="5334000" cy="571501"/>
      </dsp:txXfrm>
    </dsp:sp>
    <dsp:sp modelId="{48BF0934-1B36-4062-938D-1DD5B7AFBD76}">
      <dsp:nvSpPr>
        <dsp:cNvPr id="0" name=""/>
        <dsp:cNvSpPr/>
      </dsp:nvSpPr>
      <dsp:spPr>
        <a:xfrm>
          <a:off x="800101" y="1257302"/>
          <a:ext cx="2971797" cy="297179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50AD08-D6A3-413E-AF94-EF1D3DB25EB0}">
      <dsp:nvSpPr>
        <dsp:cNvPr id="0" name=""/>
        <dsp:cNvSpPr/>
      </dsp:nvSpPr>
      <dsp:spPr>
        <a:xfrm>
          <a:off x="2286000" y="1257302"/>
          <a:ext cx="5334000" cy="297179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Costs of periodic repairs and overhauls</a:t>
          </a:r>
        </a:p>
      </dsp:txBody>
      <dsp:txXfrm>
        <a:off x="2286000" y="1257302"/>
        <a:ext cx="5334000" cy="571497"/>
      </dsp:txXfrm>
    </dsp:sp>
    <dsp:sp modelId="{2DEFD3CE-49D1-453C-ADFA-8AEF9CEC833B}">
      <dsp:nvSpPr>
        <dsp:cNvPr id="0" name=""/>
        <dsp:cNvSpPr/>
      </dsp:nvSpPr>
      <dsp:spPr>
        <a:xfrm>
          <a:off x="1200150" y="1828799"/>
          <a:ext cx="2171700" cy="21717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765BE19-ED4E-419A-8B2F-3E4E4AF5811C}">
      <dsp:nvSpPr>
        <dsp:cNvPr id="0" name=""/>
        <dsp:cNvSpPr/>
      </dsp:nvSpPr>
      <dsp:spPr>
        <a:xfrm>
          <a:off x="2286000" y="1828799"/>
          <a:ext cx="5334000" cy="21717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Labour costs</a:t>
          </a:r>
          <a:endParaRPr lang="en-US" sz="1700" kern="1200" dirty="0"/>
        </a:p>
      </dsp:txBody>
      <dsp:txXfrm>
        <a:off x="2286000" y="1828799"/>
        <a:ext cx="5334000" cy="571501"/>
      </dsp:txXfrm>
    </dsp:sp>
    <dsp:sp modelId="{CAC8C428-14E9-439B-9B0A-3CF8A12CF055}">
      <dsp:nvSpPr>
        <dsp:cNvPr id="0" name=""/>
        <dsp:cNvSpPr/>
      </dsp:nvSpPr>
      <dsp:spPr>
        <a:xfrm>
          <a:off x="1600200" y="2400301"/>
          <a:ext cx="1371598" cy="137159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1B52CB-01F1-4A9F-A349-215E8359EC36}">
      <dsp:nvSpPr>
        <dsp:cNvPr id="0" name=""/>
        <dsp:cNvSpPr/>
      </dsp:nvSpPr>
      <dsp:spPr>
        <a:xfrm>
          <a:off x="2286000" y="2400301"/>
          <a:ext cx="5334000" cy="1371598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Spare parts and materials costs</a:t>
          </a:r>
        </a:p>
      </dsp:txBody>
      <dsp:txXfrm>
        <a:off x="2286000" y="2400301"/>
        <a:ext cx="5334000" cy="571501"/>
      </dsp:txXfrm>
    </dsp:sp>
    <dsp:sp modelId="{924D34A3-D6A8-4D99-9E5A-04BAFF01022D}">
      <dsp:nvSpPr>
        <dsp:cNvPr id="0" name=""/>
        <dsp:cNvSpPr/>
      </dsp:nvSpPr>
      <dsp:spPr>
        <a:xfrm>
          <a:off x="2000251" y="2971802"/>
          <a:ext cx="571497" cy="57149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DD4E51-CC81-4A87-89B5-97DDCEDBF607}">
      <dsp:nvSpPr>
        <dsp:cNvPr id="0" name=""/>
        <dsp:cNvSpPr/>
      </dsp:nvSpPr>
      <dsp:spPr>
        <a:xfrm>
          <a:off x="2286000" y="2971802"/>
          <a:ext cx="5334000" cy="571497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Overhead costs (hangars, repair shops, administration etc.)</a:t>
          </a:r>
        </a:p>
      </dsp:txBody>
      <dsp:txXfrm>
        <a:off x="2286000" y="2971802"/>
        <a:ext cx="5334000" cy="57149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53ADA0-9697-47E2-A835-12F07897E690}">
      <dsp:nvSpPr>
        <dsp:cNvPr id="0" name=""/>
        <dsp:cNvSpPr/>
      </dsp:nvSpPr>
      <dsp:spPr>
        <a:xfrm>
          <a:off x="3178987" y="1444096"/>
          <a:ext cx="2256056" cy="536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5839"/>
              </a:lnTo>
              <a:lnTo>
                <a:pt x="2256056" y="365839"/>
              </a:lnTo>
              <a:lnTo>
                <a:pt x="2256056" y="5368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A0B544-EF58-4623-B232-F0E32A81A2A1}">
      <dsp:nvSpPr>
        <dsp:cNvPr id="0" name=""/>
        <dsp:cNvSpPr/>
      </dsp:nvSpPr>
      <dsp:spPr>
        <a:xfrm>
          <a:off x="3133267" y="1444096"/>
          <a:ext cx="91440" cy="5368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68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171647-1CE5-4570-A8FD-008DD2351451}">
      <dsp:nvSpPr>
        <dsp:cNvPr id="0" name=""/>
        <dsp:cNvSpPr/>
      </dsp:nvSpPr>
      <dsp:spPr>
        <a:xfrm>
          <a:off x="922932" y="1444096"/>
          <a:ext cx="2256055" cy="536838"/>
        </a:xfrm>
        <a:custGeom>
          <a:avLst/>
          <a:gdLst/>
          <a:ahLst/>
          <a:cxnLst/>
          <a:rect l="0" t="0" r="0" b="0"/>
          <a:pathLst>
            <a:path>
              <a:moveTo>
                <a:pt x="2256055" y="0"/>
              </a:moveTo>
              <a:lnTo>
                <a:pt x="2256055" y="365839"/>
              </a:lnTo>
              <a:lnTo>
                <a:pt x="0" y="365839"/>
              </a:lnTo>
              <a:lnTo>
                <a:pt x="0" y="5368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AE16EC-2751-4D82-9987-DE622C02EBEE}">
      <dsp:nvSpPr>
        <dsp:cNvPr id="0" name=""/>
        <dsp:cNvSpPr/>
      </dsp:nvSpPr>
      <dsp:spPr>
        <a:xfrm>
          <a:off x="2256055" y="271972"/>
          <a:ext cx="1845864" cy="1172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62845D-FD8F-4977-B2BE-2B5D94472337}">
      <dsp:nvSpPr>
        <dsp:cNvPr id="0" name=""/>
        <dsp:cNvSpPr/>
      </dsp:nvSpPr>
      <dsp:spPr>
        <a:xfrm>
          <a:off x="2461152" y="466813"/>
          <a:ext cx="1845864" cy="11721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n-lt"/>
            </a:rPr>
            <a:t>Aircraft ownership costs</a:t>
          </a:r>
        </a:p>
      </dsp:txBody>
      <dsp:txXfrm>
        <a:off x="2495482" y="501143"/>
        <a:ext cx="1777204" cy="1103463"/>
      </dsp:txXfrm>
    </dsp:sp>
    <dsp:sp modelId="{A31804C5-946B-4396-87DD-1394B1DC29FC}">
      <dsp:nvSpPr>
        <dsp:cNvPr id="0" name=""/>
        <dsp:cNvSpPr/>
      </dsp:nvSpPr>
      <dsp:spPr>
        <a:xfrm>
          <a:off x="0" y="1980934"/>
          <a:ext cx="1845864" cy="1172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EA2646-AE04-4CC5-A61B-35B0D5657E60}">
      <dsp:nvSpPr>
        <dsp:cNvPr id="0" name=""/>
        <dsp:cNvSpPr/>
      </dsp:nvSpPr>
      <dsp:spPr>
        <a:xfrm>
          <a:off x="205096" y="2175775"/>
          <a:ext cx="1845864" cy="11721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</a:rPr>
            <a:t>Operating leases</a:t>
          </a:r>
          <a:endParaRPr lang="en-US" sz="1600" kern="1200" dirty="0"/>
        </a:p>
      </dsp:txBody>
      <dsp:txXfrm>
        <a:off x="239426" y="2210105"/>
        <a:ext cx="1777204" cy="1103463"/>
      </dsp:txXfrm>
    </dsp:sp>
    <dsp:sp modelId="{CA84077C-9219-4980-8F6A-288296B51D5A}">
      <dsp:nvSpPr>
        <dsp:cNvPr id="0" name=""/>
        <dsp:cNvSpPr/>
      </dsp:nvSpPr>
      <dsp:spPr>
        <a:xfrm>
          <a:off x="2256056" y="1980934"/>
          <a:ext cx="1845864" cy="1172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745EEA-98F6-483B-BFBD-33047C4AC358}">
      <dsp:nvSpPr>
        <dsp:cNvPr id="0" name=""/>
        <dsp:cNvSpPr/>
      </dsp:nvSpPr>
      <dsp:spPr>
        <a:xfrm>
          <a:off x="2461152" y="2175775"/>
          <a:ext cx="1845864" cy="11721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</a:rPr>
            <a:t>Economic ownership</a:t>
          </a:r>
          <a:endParaRPr lang="en-US" sz="1600" kern="1200" dirty="0">
            <a:latin typeface="+mn-lt"/>
          </a:endParaRPr>
        </a:p>
      </dsp:txBody>
      <dsp:txXfrm>
        <a:off x="2495482" y="2210105"/>
        <a:ext cx="1777204" cy="1103463"/>
      </dsp:txXfrm>
    </dsp:sp>
    <dsp:sp modelId="{1E49BB09-12D0-4018-B407-65B3CFBF4C67}">
      <dsp:nvSpPr>
        <dsp:cNvPr id="0" name=""/>
        <dsp:cNvSpPr/>
      </dsp:nvSpPr>
      <dsp:spPr>
        <a:xfrm>
          <a:off x="4512112" y="1980934"/>
          <a:ext cx="1845864" cy="1172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F553BD-BCA1-4B5D-98A0-BF014BCEAC20}">
      <dsp:nvSpPr>
        <dsp:cNvPr id="0" name=""/>
        <dsp:cNvSpPr/>
      </dsp:nvSpPr>
      <dsp:spPr>
        <a:xfrm>
          <a:off x="4717208" y="2175775"/>
          <a:ext cx="1845864" cy="11721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Insurance costs</a:t>
          </a:r>
          <a:endParaRPr lang="en-US" sz="1600" kern="1200" dirty="0"/>
        </a:p>
      </dsp:txBody>
      <dsp:txXfrm>
        <a:off x="4751538" y="2210105"/>
        <a:ext cx="1777204" cy="11034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83A16-FA5D-804C-AAF4-9BADFE6A9B2C}" type="datetimeFigureOut">
              <a:rPr lang="en-US"/>
              <a:pPr/>
              <a:t>7/8/2021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2A04F-CC42-7B42-9E5C-0755FAF09428}" type="slidenum">
              <a:rPr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486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3D6CB-80A7-954E-94AE-4953340D11C3}" type="datetimeFigureOut">
              <a:rPr lang="en-US"/>
              <a:pPr/>
              <a:t>7/8/2021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39286-1182-484A-BB9F-6D716B2D9409}" type="slidenum">
              <a:rPr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38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76168-D5F3-4C56-864F-B675D222963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1673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382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92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880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09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50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765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92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13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39286-1182-484A-BB9F-6D716B2D940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56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AF7FF-D45D-45D0-8D51-FB0965EF4E2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05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1752600"/>
          </a:xfrm>
        </p:spPr>
        <p:txBody>
          <a:bodyPr/>
          <a:lstStyle>
            <a:lvl1pPr marL="0" indent="0" algn="l">
              <a:buNone/>
              <a:defRPr b="0" i="0">
                <a:solidFill>
                  <a:schemeClr val="bg1"/>
                </a:solidFill>
                <a:latin typeface="Calibri"/>
                <a:cs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80489" y="2713038"/>
            <a:ext cx="6311900" cy="1143000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987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399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71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1" y="6556407"/>
            <a:ext cx="4411132" cy="252000"/>
          </a:xfrm>
        </p:spPr>
        <p:txBody>
          <a:bodyPr/>
          <a:lstStyle/>
          <a:p>
            <a:r>
              <a:rPr lang="en-US" dirty="0"/>
              <a:t>Airlines: Part 2 - Airline cost classification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234179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433029"/>
            <a:ext cx="7772400" cy="1500187"/>
          </a:xfrm>
        </p:spPr>
        <p:txBody>
          <a:bodyPr anchor="b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/>
              <a:t>Engage</a:t>
            </a:r>
          </a:p>
          <a:p>
            <a:pPr lvl="0"/>
            <a:r>
              <a:rPr lang="fr-CH" dirty="0" err="1"/>
              <a:t>Title</a:t>
            </a:r>
            <a:r>
              <a:rPr lang="fr-CH" dirty="0"/>
              <a:t> of the </a:t>
            </a:r>
            <a:r>
              <a:rPr lang="fr-CH" dirty="0" err="1"/>
              <a:t>presentation</a:t>
            </a:r>
            <a:endParaRPr lang="fr-CH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722313" y="306314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dirty="0" err="1"/>
              <a:t>Thank</a:t>
            </a:r>
            <a:r>
              <a:rPr lang="fr-CH" dirty="0"/>
              <a:t> </a:t>
            </a:r>
            <a:r>
              <a:rPr lang="fr-CH" dirty="0" err="1"/>
              <a:t>you</a:t>
            </a:r>
            <a:endParaRPr lang="fr-CH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22313" y="3063148"/>
            <a:ext cx="777240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472617" y="4715735"/>
            <a:ext cx="28412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This network has received funding from the SESAR Joint Undertaking under the European Union’s Horizon 2020 research and innovation </a:t>
            </a:r>
            <a:r>
              <a:rPr lang="en-US" sz="700" dirty="0" err="1">
                <a:solidFill>
                  <a:schemeClr val="bg1"/>
                </a:solidFill>
              </a:rPr>
              <a:t>programme</a:t>
            </a:r>
            <a:r>
              <a:rPr lang="en-US" sz="700" dirty="0">
                <a:solidFill>
                  <a:schemeClr val="bg1"/>
                </a:solidFill>
              </a:rPr>
              <a:t> under grant agreement No 783287.</a:t>
            </a:r>
          </a:p>
        </p:txBody>
      </p:sp>
      <p:pic>
        <p:nvPicPr>
          <p:cNvPr id="1027" name="Picture 3" descr="EU logo low res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00" y="4715735"/>
            <a:ext cx="571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2273301" y="6342577"/>
            <a:ext cx="6870700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The opinions expressed herein reflect the author’s view only. </a:t>
            </a:r>
          </a:p>
          <a:p>
            <a:r>
              <a:rPr lang="en-GB" sz="900" dirty="0"/>
              <a:t>Under no circumstances shall the SESAR Joint Undertaking be responsible for any use that may be made of the information contained herein.</a:t>
            </a:r>
          </a:p>
        </p:txBody>
      </p:sp>
    </p:spTree>
    <p:extLst>
      <p:ext uri="{BB962C8B-B14F-4D97-AF65-F5344CB8AC3E}">
        <p14:creationId xmlns:p14="http://schemas.microsoft.com/office/powerpoint/2010/main" val="368323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52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02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Airlines: Part 2 - Airline cost classification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530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44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37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87338"/>
            <a:ext cx="6629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362967" cy="4525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[Insert name of the presentation]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8137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594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logosesarju-pos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668" y="300038"/>
            <a:ext cx="1153136" cy="612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536627"/>
            <a:ext cx="9144000" cy="321373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556407"/>
            <a:ext cx="3896435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[Insert name of the presentation]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707FE137-0C1A-4C05-8B34-1D89C94DB814}" type="slidenum">
              <a:rPr lang="en-GB" smtClean="0"/>
              <a:pPr/>
              <a:t>‹N›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701" y="380710"/>
            <a:ext cx="914967" cy="45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8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2"/>
          </a:solidFill>
          <a:latin typeface="Calibri"/>
          <a:ea typeface="+mj-ea"/>
          <a:cs typeface="Calibri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Wingdings" charset="2"/>
        <a:buNone/>
        <a:defRPr sz="1800" b="0" i="0" kern="1200">
          <a:solidFill>
            <a:schemeClr val="tx1"/>
          </a:solidFill>
          <a:latin typeface="Calibri"/>
          <a:ea typeface="+mn-ea"/>
          <a:cs typeface="Calibri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Wingdings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engagektn.com/" TargetMode="External"/><Relationship Id="rId2" Type="http://schemas.openxmlformats.org/officeDocument/2006/relationships/hyperlink" Target="https://engagektn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80489" y="3886200"/>
            <a:ext cx="6311900" cy="7450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Danica Babić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80488" y="2713038"/>
            <a:ext cx="7405785" cy="1143000"/>
          </a:xfrm>
        </p:spPr>
        <p:txBody>
          <a:bodyPr>
            <a:normAutofit/>
          </a:bodyPr>
          <a:lstStyle/>
          <a:p>
            <a:r>
              <a:rPr lang="en-US" sz="3200" dirty="0"/>
              <a:t>Airline Planning and Operations</a:t>
            </a:r>
            <a:br>
              <a:rPr lang="en-US" dirty="0"/>
            </a:br>
            <a:r>
              <a:rPr lang="en-US" dirty="0"/>
              <a:t>Airline cost structures</a:t>
            </a:r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1080489" y="4631267"/>
            <a:ext cx="5154056" cy="1195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</a:t>
            </a:r>
          </a:p>
          <a:p>
            <a:r>
              <a:rPr lang="en-GB" sz="900" dirty="0">
                <a:latin typeface="Calibri"/>
                <a:cs typeface="Calibri"/>
              </a:rPr>
              <a:t>The content may not be adapted or changed, and the source must be recognised.</a:t>
            </a:r>
          </a:p>
          <a:p>
            <a:endParaRPr lang="en-GB" sz="900" dirty="0">
              <a:latin typeface="Calibri"/>
              <a:cs typeface="Calibri"/>
            </a:endParaRPr>
          </a:p>
          <a:p>
            <a:r>
              <a:rPr lang="en-GB" sz="11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1100" b="1" dirty="0">
                <a:latin typeface="Calibri"/>
                <a:cs typeface="Calibri"/>
              </a:rPr>
              <a:t>  /  </a:t>
            </a:r>
            <a:r>
              <a:rPr lang="en-GB" sz="11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105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5274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Flight Operations Costs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5178468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RS"/>
              <a:t>3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621524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Industry Fuel Costs and Net Profit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00"/>
                </a:solidFill>
              </a:rPr>
              <a:t>2018:</a:t>
            </a:r>
            <a:r>
              <a:rPr lang="en-US" dirty="0"/>
              <a:t> The global airline industry’s fuel bill is estimated to total </a:t>
            </a:r>
            <a:r>
              <a:rPr lang="en-US" dirty="0">
                <a:solidFill>
                  <a:srgbClr val="C00000"/>
                </a:solidFill>
              </a:rPr>
              <a:t>$180 billion </a:t>
            </a:r>
            <a:r>
              <a:rPr lang="en-US" dirty="0"/>
              <a:t>(around </a:t>
            </a:r>
            <a:r>
              <a:rPr lang="en-US" dirty="0">
                <a:solidFill>
                  <a:srgbClr val="C00000"/>
                </a:solidFill>
              </a:rPr>
              <a:t>23.5%</a:t>
            </a:r>
            <a:r>
              <a:rPr lang="en-US" dirty="0"/>
              <a:t> of operating expenses) – IATA: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an increase of </a:t>
            </a:r>
            <a:r>
              <a:rPr lang="en-US" dirty="0">
                <a:solidFill>
                  <a:srgbClr val="C00000"/>
                </a:solidFill>
              </a:rPr>
              <a:t>20.5%</a:t>
            </a:r>
            <a:r>
              <a:rPr lang="en-US" dirty="0"/>
              <a:t> compared to </a:t>
            </a:r>
            <a:r>
              <a:rPr lang="en-US" dirty="0">
                <a:solidFill>
                  <a:srgbClr val="C00000"/>
                </a:solidFill>
              </a:rPr>
              <a:t>2017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an increase of </a:t>
            </a:r>
            <a:r>
              <a:rPr lang="en-US" dirty="0">
                <a:solidFill>
                  <a:srgbClr val="C00000"/>
                </a:solidFill>
              </a:rPr>
              <a:t>100%</a:t>
            </a:r>
            <a:r>
              <a:rPr lang="en-US" dirty="0"/>
              <a:t> compared to </a:t>
            </a:r>
            <a:r>
              <a:rPr lang="en-US" dirty="0">
                <a:solidFill>
                  <a:srgbClr val="C00000"/>
                </a:solidFill>
              </a:rPr>
              <a:t>2005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Fuel cost drivers: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age of fleet and fuel efficiency of the particular aircraft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jet fuel market price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Network structure: average stage-length 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Local factors at airports served by airlines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80350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600" dirty="0"/>
              <a:t>Fuel Cost and Net Profits of Airlines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RS"/>
              <a:t>3</a:t>
            </a:r>
            <a:endParaRPr lang="en-GB" dirty="0"/>
          </a:p>
        </p:txBody>
      </p:sp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886" y="1340768"/>
            <a:ext cx="827554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383422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Maintenance Cost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770480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RS"/>
              <a:t>3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464700" y="3861048"/>
            <a:ext cx="1274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b="1" dirty="0">
                <a:solidFill>
                  <a:srgbClr val="C00000"/>
                </a:solidFill>
              </a:rPr>
              <a:t>12% </a:t>
            </a:r>
            <a:r>
              <a:rPr lang="en-US" b="1" dirty="0">
                <a:solidFill>
                  <a:srgbClr val="C00000"/>
                </a:solidFill>
              </a:rPr>
              <a:t>of T</a:t>
            </a:r>
            <a:r>
              <a:rPr lang="sr-Latn-CS" b="1" dirty="0">
                <a:solidFill>
                  <a:srgbClr val="C00000"/>
                </a:solidFill>
              </a:rPr>
              <a:t>OC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509326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en-US" dirty="0"/>
              <a:t>Maintenance costs drivers:</a:t>
            </a:r>
          </a:p>
          <a:p>
            <a:pPr lvl="1">
              <a:lnSpc>
                <a:spcPct val="160000"/>
              </a:lnSpc>
            </a:pPr>
            <a:r>
              <a:rPr lang="en-US" dirty="0"/>
              <a:t>Average fleet age</a:t>
            </a:r>
          </a:p>
          <a:p>
            <a:pPr lvl="1">
              <a:lnSpc>
                <a:spcPct val="160000"/>
              </a:lnSpc>
            </a:pPr>
            <a:r>
              <a:rPr lang="en-US" dirty="0"/>
              <a:t>Network structure:</a:t>
            </a:r>
          </a:p>
          <a:p>
            <a:pPr lvl="2">
              <a:lnSpc>
                <a:spcPct val="160000"/>
              </a:lnSpc>
            </a:pPr>
            <a:r>
              <a:rPr lang="en-US" dirty="0"/>
              <a:t>Average stage-length </a:t>
            </a:r>
          </a:p>
          <a:p>
            <a:pPr lvl="2">
              <a:lnSpc>
                <a:spcPct val="160000"/>
              </a:lnSpc>
            </a:pPr>
            <a:r>
              <a:rPr lang="en-US" dirty="0"/>
              <a:t>ETOPS rules (Extended-range Twin-engine Operations)</a:t>
            </a:r>
          </a:p>
          <a:p>
            <a:pPr lvl="2">
              <a:lnSpc>
                <a:spcPct val="160000"/>
              </a:lnSpc>
            </a:pPr>
            <a:r>
              <a:rPr lang="en-US" dirty="0"/>
              <a:t>Number and airport location of maintenance facilities</a:t>
            </a:r>
          </a:p>
          <a:p>
            <a:pPr lvl="1">
              <a:lnSpc>
                <a:spcPct val="160000"/>
              </a:lnSpc>
            </a:pPr>
            <a:r>
              <a:rPr lang="en-US" dirty="0"/>
              <a:t>Aircraft utilization</a:t>
            </a:r>
          </a:p>
          <a:p>
            <a:pPr lvl="1">
              <a:lnSpc>
                <a:spcPct val="160000"/>
              </a:lnSpc>
            </a:pPr>
            <a:r>
              <a:rPr lang="en-US" dirty="0"/>
              <a:t>Maintenance planning and program design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 rot="16200000">
            <a:off x="6658266" y="3215265"/>
            <a:ext cx="4129420" cy="270609"/>
          </a:xfrm>
          <a:prstGeom prst="rect">
            <a:avLst/>
          </a:prstGeom>
        </p:spPr>
        <p:txBody>
          <a:bodyPr/>
          <a:lstStyle/>
          <a:p>
            <a:r>
              <a:rPr lang="nn-NO"/>
              <a:t>PLANIRANJE PREVOŽENJA I EKSPLOATACIJA VAZDUHOPLOVA</a:t>
            </a:r>
            <a:r>
              <a:rPr lang="sr-Latn-RS"/>
              <a:t> 2</a:t>
            </a:r>
            <a:r>
              <a:rPr lang="nn-NO"/>
              <a:t>  </a:t>
            </a:r>
            <a:endParaRPr lang="en-GB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7167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Aircraft Ownership Costs</a:t>
            </a:r>
            <a:endParaRPr lang="en-US" dirty="0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5906759"/>
              </p:ext>
            </p:extLst>
          </p:nvPr>
        </p:nvGraphicFramePr>
        <p:xfrm>
          <a:off x="817240" y="1628800"/>
          <a:ext cx="6563072" cy="361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RS"/>
              <a:t>3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6588224" y="1916832"/>
            <a:ext cx="1157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CS" b="1" dirty="0">
                <a:solidFill>
                  <a:srgbClr val="C00000"/>
                </a:solidFill>
              </a:rPr>
              <a:t>6% </a:t>
            </a:r>
            <a:r>
              <a:rPr lang="en-GB" b="1" dirty="0">
                <a:solidFill>
                  <a:srgbClr val="C00000"/>
                </a:solidFill>
              </a:rPr>
              <a:t>of T</a:t>
            </a:r>
            <a:r>
              <a:rPr lang="sr-Latn-CS" b="1" dirty="0">
                <a:solidFill>
                  <a:srgbClr val="C00000"/>
                </a:solidFill>
              </a:rPr>
              <a:t>OC</a:t>
            </a:r>
            <a:endParaRPr lang="en-GB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315353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Total Operating Costs Share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467544" y="1573160"/>
            <a:ext cx="8656792" cy="5024192"/>
            <a:chOff x="467544" y="1573160"/>
            <a:chExt cx="8656792" cy="5024192"/>
          </a:xfrm>
        </p:grpSpPr>
        <p:graphicFrame>
          <p:nvGraphicFramePr>
            <p:cNvPr id="7" name="Chart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59834841"/>
                </p:ext>
              </p:extLst>
            </p:nvPr>
          </p:nvGraphicFramePr>
          <p:xfrm>
            <a:off x="467544" y="1628800"/>
            <a:ext cx="7488832" cy="49685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" name="TextBox 2"/>
            <p:cNvSpPr txBox="1"/>
            <p:nvPr/>
          </p:nvSpPr>
          <p:spPr>
            <a:xfrm>
              <a:off x="5983925" y="1573160"/>
              <a:ext cx="3140411" cy="413190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GB" dirty="0"/>
                <a:t>Flight operations</a:t>
              </a:r>
            </a:p>
            <a:p>
              <a:pPr>
                <a:lnSpc>
                  <a:spcPts val="4500"/>
                </a:lnSpc>
              </a:pPr>
              <a:r>
                <a:rPr lang="en-GB" dirty="0"/>
                <a:t>Maintenance</a:t>
              </a:r>
            </a:p>
            <a:p>
              <a:pPr>
                <a:lnSpc>
                  <a:spcPts val="4500"/>
                </a:lnSpc>
              </a:pPr>
              <a:r>
                <a:rPr lang="en-GB" dirty="0"/>
                <a:t>Aircraft ownership</a:t>
              </a:r>
            </a:p>
            <a:p>
              <a:pPr>
                <a:lnSpc>
                  <a:spcPts val="4500"/>
                </a:lnSpc>
              </a:pPr>
              <a:r>
                <a:rPr lang="en-GB" dirty="0"/>
                <a:t>Station and ground services</a:t>
              </a:r>
              <a:endParaRPr lang="en-US" dirty="0"/>
            </a:p>
            <a:p>
              <a:pPr>
                <a:lnSpc>
                  <a:spcPts val="4500"/>
                </a:lnSpc>
              </a:pPr>
              <a:r>
                <a:rPr lang="en-GB" dirty="0"/>
                <a:t>Passenger service</a:t>
              </a:r>
            </a:p>
            <a:p>
              <a:pPr>
                <a:lnSpc>
                  <a:spcPts val="4500"/>
                </a:lnSpc>
              </a:pPr>
              <a:r>
                <a:rPr lang="en-GB" dirty="0"/>
                <a:t>Ticketing, sales and promotions</a:t>
              </a:r>
              <a:endParaRPr lang="en-US" dirty="0"/>
            </a:p>
            <a:p>
              <a:pPr>
                <a:lnSpc>
                  <a:spcPts val="4500"/>
                </a:lnSpc>
              </a:pPr>
              <a:r>
                <a:rPr lang="en-GB" dirty="0"/>
                <a:t>Other</a:t>
              </a:r>
              <a:endParaRPr lang="en-US" dirty="0"/>
            </a:p>
          </p:txBody>
        </p:sp>
      </p:grp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43779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Operating Cost - Behaviour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280268" cy="48006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ea typeface="Cambria" pitchFamily="18" charset="0"/>
              </a:rPr>
              <a:t>Cost behaviour </a:t>
            </a:r>
            <a:r>
              <a:rPr lang="en-US" dirty="0">
                <a:latin typeface="+mn-lt"/>
                <a:ea typeface="Cambria" pitchFamily="18" charset="0"/>
              </a:rPr>
              <a:t> is an indicator of how costs will change in response to output volume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C00000"/>
                </a:solidFill>
                <a:latin typeface="+mn-lt"/>
                <a:ea typeface="Cambria" pitchFamily="18" charset="0"/>
              </a:rPr>
              <a:t>Fixed costs - airline</a:t>
            </a:r>
            <a:endParaRPr lang="sr-Latn-CS" dirty="0">
              <a:solidFill>
                <a:srgbClr val="C00000"/>
              </a:solidFill>
              <a:latin typeface="+mn-lt"/>
              <a:ea typeface="Cambria" pitchFamily="18" charset="0"/>
            </a:endParaRPr>
          </a:p>
          <a:p>
            <a:pPr lvl="1"/>
            <a:r>
              <a:rPr lang="en-US" dirty="0">
                <a:ea typeface="Cambria" pitchFamily="18" charset="0"/>
              </a:rPr>
              <a:t>do not vary with changes in output within the existing capacity (notably the fleet )</a:t>
            </a:r>
          </a:p>
          <a:p>
            <a:pPr lvl="1"/>
            <a:r>
              <a:rPr lang="en-GB" dirty="0">
                <a:ea typeface="Cambria" pitchFamily="18" charset="0"/>
              </a:rPr>
              <a:t>Fixed costs rise when airline </a:t>
            </a:r>
            <a:r>
              <a:rPr lang="sr-Latn-CS" dirty="0">
                <a:ea typeface="Cambria" pitchFamily="18" charset="0"/>
              </a:rPr>
              <a:t>expands the fleet</a:t>
            </a:r>
            <a:r>
              <a:rPr lang="en-GB" dirty="0">
                <a:ea typeface="Cambria" pitchFamily="18" charset="0"/>
              </a:rPr>
              <a:t>, office space etc.</a:t>
            </a:r>
            <a:endParaRPr lang="sr-Latn-CS" dirty="0">
              <a:ea typeface="Cambria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C00000"/>
                </a:solidFill>
                <a:latin typeface="+mn-lt"/>
                <a:ea typeface="Cambria" pitchFamily="18" charset="0"/>
              </a:rPr>
              <a:t>Variable costs - airline</a:t>
            </a:r>
            <a:endParaRPr lang="sr-Latn-CS" dirty="0">
              <a:solidFill>
                <a:srgbClr val="C00000"/>
              </a:solidFill>
              <a:latin typeface="+mn-lt"/>
              <a:ea typeface="Cambria" pitchFamily="18" charset="0"/>
            </a:endParaRPr>
          </a:p>
          <a:p>
            <a:pPr lvl="1"/>
            <a:r>
              <a:rPr lang="en-US" dirty="0">
                <a:ea typeface="Cambria" pitchFamily="18" charset="0"/>
              </a:rPr>
              <a:t>vary with changes in output  increase as output volume increases, and vice versa</a:t>
            </a:r>
            <a:r>
              <a:rPr lang="en-GB" dirty="0">
                <a:ea typeface="Cambria" pitchFamily="18" charset="0"/>
              </a:rPr>
              <a:t>)</a:t>
            </a:r>
          </a:p>
          <a:p>
            <a:pPr lvl="1"/>
            <a:r>
              <a:rPr lang="en-GB" dirty="0">
                <a:ea typeface="Cambria" pitchFamily="18" charset="0"/>
              </a:rPr>
              <a:t>Fuel costs, navigation and airport charges, regular maintenance costs, etc.</a:t>
            </a:r>
          </a:p>
          <a:p>
            <a:pPr lvl="1"/>
            <a:endParaRPr lang="en-GB" dirty="0">
              <a:ea typeface="Cambria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ea typeface="Cambria" pitchFamily="18" charset="0"/>
              </a:rPr>
              <a:t>In time, every fixed cost will become variable!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RS"/>
              <a:t>3</a:t>
            </a:r>
            <a:endParaRPr lang="en-GB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900" y="5024890"/>
            <a:ext cx="1872208" cy="124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671029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500" dirty="0"/>
              <a:t>Average (unit) and Marginal Costs</a:t>
            </a:r>
            <a:endParaRPr lang="en-GB" sz="3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  <a:ea typeface="Cambria" pitchFamily="18" charset="0"/>
              </a:rPr>
              <a:t>Average (unit) costs are the total operating costs at a given level of output divided by the total output</a:t>
            </a:r>
          </a:p>
          <a:p>
            <a:pPr marL="1028700" lvl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Cambria" pitchFamily="18" charset="0"/>
              </a:rPr>
              <a:t>Cost per </a:t>
            </a:r>
            <a:r>
              <a:rPr lang="sr-Latn-CS" dirty="0">
                <a:ea typeface="Cambria" pitchFamily="18" charset="0"/>
              </a:rPr>
              <a:t>ASK (CASK) </a:t>
            </a:r>
            <a:r>
              <a:rPr lang="en-GB" dirty="0">
                <a:ea typeface="Cambria" pitchFamily="18" charset="0"/>
              </a:rPr>
              <a:t>or</a:t>
            </a:r>
            <a:r>
              <a:rPr lang="sr-Latn-CS" dirty="0">
                <a:ea typeface="Cambria" pitchFamily="18" charset="0"/>
              </a:rPr>
              <a:t> ATK (CATK)</a:t>
            </a:r>
          </a:p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  <a:ea typeface="Cambria" pitchFamily="18" charset="0"/>
              </a:rPr>
              <a:t>Marginal costs – the cost added by producing one additional unit of a product or service</a:t>
            </a:r>
          </a:p>
          <a:p>
            <a:pPr marL="285750" indent="-28575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ea typeface="Cambria" pitchFamily="18" charset="0"/>
              </a:rPr>
              <a:t>As long as marginal cost is below average cost, each additional unit of output will reduce the average cost; when the marginal cost exceeds the average cost, each additional unit of output will raise the average cost.</a:t>
            </a:r>
            <a:endParaRPr lang="sr-Latn-CS" dirty="0">
              <a:latin typeface="+mn-lt"/>
              <a:ea typeface="Cambria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RS" dirty="0"/>
              <a:t>3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4230715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Aircraft Capacity Impact on </a:t>
            </a:r>
            <a:br>
              <a:rPr lang="en-US" dirty="0"/>
            </a:br>
            <a:r>
              <a:rPr lang="en-US" dirty="0"/>
              <a:t>Average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73752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Average costs are rarely the same at different capacity levels</a:t>
            </a:r>
            <a:r>
              <a:rPr lang="sr-Latn-CS" sz="2000" dirty="0"/>
              <a:t>.</a:t>
            </a:r>
          </a:p>
          <a:p>
            <a:endParaRPr lang="sr-Latn-CS" sz="2200" dirty="0"/>
          </a:p>
          <a:p>
            <a:endParaRPr lang="sr-Latn-CS" sz="2200" dirty="0"/>
          </a:p>
          <a:p>
            <a:endParaRPr lang="sr-Latn-CS" sz="2200" dirty="0"/>
          </a:p>
          <a:p>
            <a:endParaRPr lang="sr-Latn-CS" sz="2200" dirty="0"/>
          </a:p>
          <a:p>
            <a:endParaRPr lang="sr-Latn-CS" sz="2200" dirty="0"/>
          </a:p>
          <a:p>
            <a:endParaRPr lang="sr-Latn-CS" sz="2200" dirty="0"/>
          </a:p>
          <a:p>
            <a:endParaRPr lang="sr-Latn-CS" sz="2200" dirty="0"/>
          </a:p>
          <a:p>
            <a:endParaRPr lang="sr-Latn-CS" sz="2200" dirty="0"/>
          </a:p>
          <a:p>
            <a:endParaRPr lang="sr-Latn-CS" sz="2000" dirty="0"/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Smaller planes have higher costs per seat compared to larger planes</a:t>
            </a:r>
            <a:r>
              <a:rPr lang="sr-Latn-CS" sz="2000" dirty="0"/>
              <a:t>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/>
              <a:t>The decline in cost per seat with the increase in aircraft size is mostly a consequence of technological improvement and aircraft structural design</a:t>
            </a:r>
            <a:r>
              <a:rPr lang="sr-Latn-CS" sz="2000" dirty="0"/>
              <a:t>.</a:t>
            </a:r>
            <a:endParaRPr lang="en-US" sz="2200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5" name="Canvas 369"/>
          <p:cNvGrpSpPr>
            <a:grpSpLocks/>
          </p:cNvGrpSpPr>
          <p:nvPr/>
        </p:nvGrpSpPr>
        <p:grpSpPr bwMode="auto">
          <a:xfrm>
            <a:off x="2819400" y="2286000"/>
            <a:ext cx="4038600" cy="2857500"/>
            <a:chOff x="0" y="0"/>
            <a:chExt cx="40386" cy="28575"/>
          </a:xfrm>
        </p:grpSpPr>
        <p:sp>
          <p:nvSpPr>
            <p:cNvPr id="16" name="AutoShape 9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40386" cy="28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371"/>
            <p:cNvSpPr>
              <a:spLocks noChangeShapeType="1"/>
            </p:cNvSpPr>
            <p:nvPr/>
          </p:nvSpPr>
          <p:spPr bwMode="auto">
            <a:xfrm>
              <a:off x="5334" y="1790"/>
              <a:ext cx="6" cy="222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372"/>
            <p:cNvSpPr>
              <a:spLocks noChangeShapeType="1"/>
            </p:cNvSpPr>
            <p:nvPr/>
          </p:nvSpPr>
          <p:spPr bwMode="auto">
            <a:xfrm>
              <a:off x="5334" y="24009"/>
              <a:ext cx="2667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373"/>
            <p:cNvSpPr>
              <a:spLocks noChangeShapeType="1"/>
            </p:cNvSpPr>
            <p:nvPr/>
          </p:nvSpPr>
          <p:spPr bwMode="auto">
            <a:xfrm>
              <a:off x="25146" y="17145"/>
              <a:ext cx="0" cy="68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74"/>
            <p:cNvSpPr>
              <a:spLocks/>
            </p:cNvSpPr>
            <p:nvPr/>
          </p:nvSpPr>
          <p:spPr bwMode="auto">
            <a:xfrm>
              <a:off x="8382" y="4572"/>
              <a:ext cx="16764" cy="16002"/>
            </a:xfrm>
            <a:custGeom>
              <a:avLst/>
              <a:gdLst>
                <a:gd name="T0" fmla="*/ 0 w 2400"/>
                <a:gd name="T1" fmla="*/ 0 h 2880"/>
                <a:gd name="T2" fmla="*/ 2147483646 w 2400"/>
                <a:gd name="T3" fmla="*/ 2147483646 h 2880"/>
                <a:gd name="T4" fmla="*/ 2147483646 w 2400"/>
                <a:gd name="T5" fmla="*/ 2147483646 h 28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400" h="2880">
                  <a:moveTo>
                    <a:pt x="0" y="0"/>
                  </a:moveTo>
                  <a:cubicBezTo>
                    <a:pt x="280" y="930"/>
                    <a:pt x="560" y="1860"/>
                    <a:pt x="960" y="2340"/>
                  </a:cubicBezTo>
                  <a:cubicBezTo>
                    <a:pt x="1360" y="2820"/>
                    <a:pt x="2140" y="2760"/>
                    <a:pt x="2400" y="288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Text Box 375"/>
            <p:cNvSpPr txBox="1">
              <a:spLocks noChangeArrowheads="1"/>
            </p:cNvSpPr>
            <p:nvPr/>
          </p:nvSpPr>
          <p:spPr bwMode="auto">
            <a:xfrm>
              <a:off x="22860" y="24003"/>
              <a:ext cx="3810" cy="2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r-Latn-RS" altLang="en-US" sz="1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550</a:t>
              </a:r>
              <a:endParaRPr kumimoji="0" lang="sr-Latn-R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Text Box 376"/>
            <p:cNvSpPr txBox="1">
              <a:spLocks noChangeArrowheads="1"/>
            </p:cNvSpPr>
            <p:nvPr/>
          </p:nvSpPr>
          <p:spPr bwMode="auto">
            <a:xfrm>
              <a:off x="27358" y="24587"/>
              <a:ext cx="13028" cy="2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000" tIns="0" rIns="1800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Aircraft capacity</a:t>
              </a:r>
              <a:endParaRPr kumimoji="0" lang="sr-Latn-R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(number of seats)</a:t>
              </a:r>
              <a:endParaRPr kumimoji="0" lang="sr-Latn-R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Text Box 377"/>
            <p:cNvSpPr txBox="1">
              <a:spLocks noChangeArrowheads="1"/>
            </p:cNvSpPr>
            <p:nvPr/>
          </p:nvSpPr>
          <p:spPr bwMode="auto">
            <a:xfrm>
              <a:off x="166" y="312"/>
              <a:ext cx="12954" cy="1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000" tIns="0" rIns="1800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Cost per seat</a:t>
              </a:r>
              <a:endParaRPr kumimoji="0" lang="sr-Latn-R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184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764714"/>
          </a:xfrm>
        </p:spPr>
        <p:txBody>
          <a:bodyPr>
            <a:normAutofit/>
          </a:bodyPr>
          <a:lstStyle/>
          <a:p>
            <a:r>
              <a:rPr lang="en-US" dirty="0"/>
              <a:t>The Importance of Cost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064774"/>
            <a:ext cx="7969045" cy="4238370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To enable the airline to </a:t>
            </a:r>
            <a:r>
              <a:rPr lang="en-US" sz="2000" dirty="0">
                <a:solidFill>
                  <a:srgbClr val="C00000"/>
                </a:solidFill>
              </a:rPr>
              <a:t>divide the total costs </a:t>
            </a:r>
            <a:r>
              <a:rPr lang="en-US" sz="2000" dirty="0"/>
              <a:t>into different categories, and thus </a:t>
            </a:r>
            <a:r>
              <a:rPr lang="en-US" sz="2000" dirty="0">
                <a:solidFill>
                  <a:srgbClr val="C00000"/>
                </a:solidFill>
              </a:rPr>
              <a:t>monitor the movement of costs </a:t>
            </a:r>
            <a:r>
              <a:rPr lang="en-US" sz="2000" dirty="0"/>
              <a:t>over time, as well as </a:t>
            </a:r>
            <a:r>
              <a:rPr lang="en-US" sz="2000" dirty="0">
                <a:solidFill>
                  <a:srgbClr val="C00000"/>
                </a:solidFill>
              </a:rPr>
              <a:t>measure the productivity </a:t>
            </a:r>
            <a:r>
              <a:rPr lang="en-US" sz="2000" dirty="0"/>
              <a:t>of individual functional units.</a:t>
            </a:r>
            <a:endParaRPr lang="sr-Latn-BA" sz="2000" dirty="0"/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For investment assessment: new aircraft, new routes or services….</a:t>
            </a:r>
            <a:endParaRPr lang="sr-Latn-BA" sz="2000" dirty="0"/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For making decisions related to pricing policy</a:t>
            </a:r>
          </a:p>
        </p:txBody>
      </p:sp>
      <p:sp>
        <p:nvSpPr>
          <p:cNvPr id="8" name="AutoShape 6" descr="http://websitemaintenance.webstix.com/wp-content/uploads/2013/09/costs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787" y="4374821"/>
            <a:ext cx="1675835" cy="1832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07676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Flight Distance Impact on </a:t>
            </a:r>
            <a:br>
              <a:rPr lang="en-US" dirty="0"/>
            </a:br>
            <a:r>
              <a:rPr lang="en-US" dirty="0"/>
              <a:t>Average Costs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relationship between the average flight operating cost and the distance the flight distance</a:t>
            </a:r>
            <a:endParaRPr lang="sr-Latn-C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Average costs per kilometer decrease with increasing the stage-length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reasons: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dirty="0"/>
              <a:t>High variable costs associated with take-off fuel consumption, </a:t>
            </a:r>
            <a:r>
              <a:rPr lang="en-US" dirty="0"/>
              <a:t>do not depend on the distance </a:t>
            </a:r>
            <a:endParaRPr lang="en-GB" dirty="0"/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dirty="0"/>
              <a:t>Airport landing charges and cycle-driven maintenance are spread over larger output generated by kilometres flown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dirty="0"/>
              <a:t>Other fixed costs (depreciation, insurance, lease rentals etc.) are spread over larger output generated by kilometres flown</a:t>
            </a:r>
            <a:endParaRPr lang="sr-Latn-CS" dirty="0"/>
          </a:p>
          <a:p>
            <a:endParaRPr lang="sr-Latn-C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RS"/>
              <a:t>3</a:t>
            </a:r>
            <a:endParaRPr lang="en-GB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649416"/>
            <a:ext cx="2571750" cy="1787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96749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Load Factor Impact on</a:t>
            </a:r>
            <a:br>
              <a:rPr lang="en-GB" dirty="0"/>
            </a:br>
            <a:r>
              <a:rPr lang="en-US" dirty="0"/>
              <a:t>Average Costs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sr-Latn-C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relationship between the cost per passenger and the flight load factor</a:t>
            </a:r>
            <a:endParaRPr lang="sr-Latn-C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Most airline flights are not filled 100%</a:t>
            </a:r>
          </a:p>
          <a:p>
            <a:pPr marL="1028700"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because last minute availability of a seat needs to be offered.</a:t>
            </a:r>
            <a:endParaRPr lang="sr-Latn-C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largest proportion of flight operating costs are fixed costs</a:t>
            </a:r>
            <a:r>
              <a:rPr lang="sr-Latn-CS" dirty="0"/>
              <a:t>, </a:t>
            </a:r>
            <a:r>
              <a:rPr lang="en-US" dirty="0"/>
              <a:t>regardless of the number of passengers on that flight</a:t>
            </a:r>
            <a:r>
              <a:rPr lang="sr-Latn-CS" dirty="0"/>
              <a:t> (</a:t>
            </a:r>
            <a:r>
              <a:rPr lang="en-GB" dirty="0"/>
              <a:t>fuel, crew cost etc.</a:t>
            </a:r>
            <a:r>
              <a:rPr lang="sr-Latn-CS" dirty="0"/>
              <a:t>) </a:t>
            </a:r>
            <a:r>
              <a:rPr lang="sr-Latn-CS" dirty="0">
                <a:sym typeface="Symbol"/>
              </a:rPr>
              <a:t> </a:t>
            </a:r>
            <a:r>
              <a:rPr lang="en-US" dirty="0"/>
              <a:t>costs per passenger will decrease as the load factor increases.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RS"/>
              <a:t>3</a:t>
            </a:r>
            <a:endParaRPr lang="en-GB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42012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28602" y="3962400"/>
            <a:ext cx="3809998" cy="2371725"/>
            <a:chOff x="228602" y="3962400"/>
            <a:chExt cx="3809998" cy="2371725"/>
          </a:xfrm>
        </p:grpSpPr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5923" y="3962400"/>
              <a:ext cx="3562677" cy="2371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533400" y="5867400"/>
              <a:ext cx="117051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Economies of scale</a:t>
              </a:r>
              <a:endParaRPr 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828800" y="4953000"/>
              <a:ext cx="13789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Diseconomies of scale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-75648" y="4422141"/>
              <a:ext cx="85472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>
                  <a:latin typeface="Calibri" panose="020F0502020204030204" pitchFamily="34" charset="0"/>
                  <a:cs typeface="Calibri" panose="020F0502020204030204" pitchFamily="34" charset="0"/>
                </a:rPr>
                <a:t>Average cost</a:t>
              </a:r>
              <a:endParaRPr lang="en-US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1016000"/>
          </a:xfrm>
        </p:spPr>
        <p:txBody>
          <a:bodyPr/>
          <a:lstStyle/>
          <a:p>
            <a:r>
              <a:rPr lang="sr-Latn-RS" dirty="0"/>
              <a:t>Economies of scale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475923" y="6489716"/>
            <a:ext cx="4343400" cy="4084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Economy of scale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02826" y="6488668"/>
            <a:ext cx="2449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Doing more of the same</a:t>
            </a:r>
          </a:p>
        </p:txBody>
      </p:sp>
      <p:sp>
        <p:nvSpPr>
          <p:cNvPr id="5122" name="AutoShape 2" descr="Ð ÐµÐ·ÑÐ»ÑÐ°Ñ ÑÐ»Ð¸ÐºÐ° Ð·Ð° airline economy of sca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24" name="AutoShape 4" descr="Ð ÐµÐ·ÑÐ»ÑÐ°Ñ ÑÐ»Ð¸ÐºÐ° Ð·Ð° airline economy of sca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lum bright="21000"/>
          </a:blip>
          <a:stretch>
            <a:fillRect/>
          </a:stretch>
        </p:blipFill>
        <p:spPr bwMode="auto">
          <a:xfrm>
            <a:off x="3860523" y="1828800"/>
            <a:ext cx="5188226" cy="41148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76200" y="1219200"/>
            <a:ext cx="4648200" cy="35052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C00000"/>
                </a:solidFill>
              </a:rPr>
              <a:t>Economies of scale </a:t>
            </a:r>
            <a:r>
              <a:rPr lang="en-US" dirty="0"/>
              <a:t>exist when unit costs decline due to an increase in the volume of output, at unchanged resource prices.</a:t>
            </a: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85443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Economies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200" dirty="0"/>
              <a:t>An airline can achieve economies of scale in the following way </a:t>
            </a:r>
            <a:r>
              <a:rPr lang="sr-Latn-CS" sz="2200" dirty="0"/>
              <a:t>: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2000" dirty="0"/>
              <a:t>By increasing the capacity</a:t>
            </a:r>
            <a:r>
              <a:rPr lang="sr-Latn-CS" sz="2000" dirty="0"/>
              <a:t>(ASK);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2000" dirty="0"/>
              <a:t>By increasing the number of routes in the network</a:t>
            </a:r>
            <a:r>
              <a:rPr lang="sr-Latn-CS" sz="2000" dirty="0"/>
              <a:t>;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2000" dirty="0"/>
              <a:t>By increasing traffic levels on the routes</a:t>
            </a:r>
            <a:r>
              <a:rPr lang="sr-Latn-CS" sz="2000" dirty="0"/>
              <a:t>;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2000" dirty="0"/>
              <a:t>By using larger planes, etc.</a:t>
            </a:r>
            <a:r>
              <a:rPr lang="sr-Latn-CS" sz="2000" dirty="0"/>
              <a:t> 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066800" y="5181600"/>
                <a:ext cx="1270091" cy="5311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%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𝐴𝑆𝐾</m:t>
                          </m:r>
                        </m:num>
                        <m:den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%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𝑇𝑂𝐶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0" y="5181600"/>
                <a:ext cx="1270091" cy="53117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036622" y="5922854"/>
            <a:ext cx="2441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Economies of scale exist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096000" y="5181600"/>
                <a:ext cx="1270091" cy="5311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%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𝐴𝑆𝐾</m:t>
                          </m:r>
                        </m:num>
                        <m:den>
                          <m:r>
                            <a:rPr lang="sr-Latn-RS" b="0" i="1" smtClean="0">
                              <a:latin typeface="Cambria Math" panose="02040503050406030204" pitchFamily="18" charset="0"/>
                            </a:rPr>
                            <m:t>%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𝑇𝑂𝐶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a:rPr lang="sr-Latn-R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5181600"/>
                <a:ext cx="1270091" cy="53117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5476567" y="5830595"/>
            <a:ext cx="2251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Diseconomies of scale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21380" y="6477000"/>
            <a:ext cx="2777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TOC – Total Operating Costs</a:t>
            </a:r>
            <a:endParaRPr lang="en-US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61998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Economies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Economies of scale can also be recognized in many activities within the airline such as</a:t>
            </a:r>
            <a:r>
              <a:rPr lang="sr-Latn-RS" dirty="0"/>
              <a:t>: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GB" dirty="0"/>
              <a:t>Maintenance</a:t>
            </a:r>
            <a:r>
              <a:rPr lang="sr-Latn-RS" dirty="0"/>
              <a:t>;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sr-Latn-RS" dirty="0"/>
              <a:t>Catering;</a:t>
            </a:r>
            <a:endParaRPr lang="en-GB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GB" dirty="0"/>
              <a:t>Ground handling</a:t>
            </a:r>
            <a:r>
              <a:rPr lang="sr-Latn-RS" dirty="0"/>
              <a:t>;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GB" dirty="0"/>
              <a:t>Fleet size, etc.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69487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Economies of Scale - Negative Effects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85750" indent="-28575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Economies of scale can also have negative effects</a:t>
            </a:r>
            <a:r>
              <a:rPr lang="sr-Latn-CS" dirty="0"/>
              <a:t>: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An increase in capacity that is not accompanied by an adequate increase in demand will result in a reduction of aircraft load factors and revenue</a:t>
            </a:r>
            <a:r>
              <a:rPr lang="sr-Latn-CS" dirty="0"/>
              <a:t>. 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Adding capacity also implies certain fixed costs, so that the additionally capacity has to be sold with consideration to covering the costs.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195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E</a:t>
            </a:r>
            <a:r>
              <a:rPr lang="en-GB" dirty="0"/>
              <a:t>conomies of Density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594600" cy="2391697"/>
          </a:xfrm>
        </p:spPr>
        <p:txBody>
          <a:bodyPr/>
          <a:lstStyle/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</a:rPr>
              <a:t>Economies of density </a:t>
            </a:r>
            <a:r>
              <a:rPr lang="en-US" sz="2000" dirty="0"/>
              <a:t>exists when unit costs declines as a result of an increase in traffic carried on a particular route that is already being served, within an unchanged network</a:t>
            </a:r>
            <a:r>
              <a:rPr lang="sr-Latn-RS" sz="2000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dirty="0"/>
              <a:t>Examples</a:t>
            </a:r>
            <a:r>
              <a:rPr lang="sr-Latn-RS" sz="2000" dirty="0"/>
              <a:t>: </a:t>
            </a:r>
          </a:p>
          <a:p>
            <a:pPr lvl="1" algn="just">
              <a:spcBef>
                <a:spcPts val="600"/>
              </a:spcBef>
            </a:pPr>
            <a:r>
              <a:rPr lang="en-GB" dirty="0"/>
              <a:t>Aircraft seat capacity increase</a:t>
            </a:r>
            <a:r>
              <a:rPr lang="sr-Latn-RS" sz="2000" dirty="0"/>
              <a:t>;</a:t>
            </a:r>
          </a:p>
          <a:p>
            <a:pPr lvl="1" algn="just">
              <a:spcBef>
                <a:spcPts val="600"/>
              </a:spcBef>
            </a:pPr>
            <a:r>
              <a:rPr lang="en-GB" dirty="0"/>
              <a:t>Adding frequency</a:t>
            </a:r>
            <a:r>
              <a:rPr lang="sr-Latn-CS" dirty="0"/>
              <a:t>.</a:t>
            </a:r>
            <a:endParaRPr lang="sr-Latn-RS" dirty="0"/>
          </a:p>
        </p:txBody>
      </p:sp>
      <p:grpSp>
        <p:nvGrpSpPr>
          <p:cNvPr id="7" name="Group 6"/>
          <p:cNvGrpSpPr/>
          <p:nvPr/>
        </p:nvGrpSpPr>
        <p:grpSpPr>
          <a:xfrm>
            <a:off x="4177889" y="2831068"/>
            <a:ext cx="4992329" cy="4026932"/>
            <a:chOff x="3955382" y="3352800"/>
            <a:chExt cx="5188618" cy="3429000"/>
          </a:xfrm>
        </p:grpSpPr>
        <p:pic>
          <p:nvPicPr>
            <p:cNvPr id="4" name="Picture 3" descr="economies of density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55382" y="3352800"/>
              <a:ext cx="5188618" cy="34290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4038600" y="6400800"/>
              <a:ext cx="19812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Arriving flight </a:t>
              </a:r>
              <a:r>
                <a:rPr lang="sr-Latn-RS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LH738:</a:t>
              </a:r>
            </a:p>
            <a:p>
              <a:pPr algn="ctr"/>
              <a:r>
                <a:rPr lang="sr-Latn-RS" sz="1000" dirty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224</a:t>
              </a:r>
              <a:r>
                <a:rPr lang="sr-Latn-RS" sz="1000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sr-Latn-RS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pax </a:t>
              </a:r>
              <a:r>
                <a:rPr lang="en-GB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from</a:t>
              </a:r>
              <a:r>
                <a:rPr lang="sr-Latn-RS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sr-Latn-RS" sz="1000" dirty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50</a:t>
              </a:r>
              <a:r>
                <a:rPr lang="sr-Latn-RS" sz="1000" dirty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GB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destinations</a:t>
              </a:r>
              <a:endParaRPr lang="en-US" sz="1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7239000" y="5791200"/>
              <a:ext cx="1828800" cy="381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sr-Latn-RS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LH738 </a:t>
              </a:r>
              <a:r>
                <a:rPr lang="en-GB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transfer</a:t>
              </a:r>
              <a:r>
                <a:rPr lang="sr-Latn-RS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:</a:t>
              </a:r>
            </a:p>
            <a:p>
              <a:pPr algn="ctr"/>
              <a:r>
                <a:rPr lang="sr-Latn-RS" sz="1000" dirty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44</a:t>
              </a:r>
              <a:r>
                <a:rPr lang="sr-Latn-RS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 pax </a:t>
              </a:r>
              <a:r>
                <a:rPr lang="en-GB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to</a:t>
              </a:r>
              <a:r>
                <a:rPr lang="sr-Latn-RS" sz="1000" dirty="0">
                  <a:solidFill>
                    <a:srgbClr val="C00000"/>
                  </a:solidFill>
                  <a:latin typeface="Calibri" pitchFamily="34" charset="0"/>
                  <a:cs typeface="Calibri" pitchFamily="34" charset="0"/>
                </a:rPr>
                <a:t> 8 </a:t>
              </a:r>
              <a:r>
                <a:rPr lang="en-GB" sz="10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destinations</a:t>
              </a:r>
              <a:endParaRPr lang="en-US" sz="1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457200" y="4437935"/>
            <a:ext cx="3720689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Traffic density on a route can increase due to</a:t>
            </a:r>
            <a:r>
              <a:rPr lang="sr-Latn-RS" sz="2000" dirty="0"/>
              <a:t>:</a:t>
            </a:r>
          </a:p>
          <a:p>
            <a:pPr marL="742950" lvl="1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Demographic developments</a:t>
            </a:r>
            <a:r>
              <a:rPr lang="sr-Latn-RS" dirty="0"/>
              <a:t>;</a:t>
            </a:r>
          </a:p>
          <a:p>
            <a:pPr marL="742950" lvl="1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Lowering ticket prices</a:t>
            </a:r>
            <a:r>
              <a:rPr lang="sr-Latn-RS" dirty="0"/>
              <a:t>;</a:t>
            </a:r>
          </a:p>
          <a:p>
            <a:pPr marL="742950" lvl="1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Network structure redesign</a:t>
            </a:r>
            <a:r>
              <a:rPr lang="sr-Latn-RS" sz="2000" dirty="0"/>
              <a:t>.</a:t>
            </a:r>
            <a:endParaRPr lang="en-US" sz="2000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20040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E</a:t>
            </a:r>
            <a:r>
              <a:rPr lang="en-GB" dirty="0"/>
              <a:t>conomies of Density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199" y="1600200"/>
            <a:ext cx="7821561" cy="4525963"/>
          </a:xfrm>
        </p:spPr>
        <p:txBody>
          <a:bodyPr>
            <a:normAutofit/>
          </a:bodyPr>
          <a:lstStyle/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Economies of density </a:t>
            </a:r>
            <a:r>
              <a:rPr lang="en-US" sz="2000" dirty="0"/>
              <a:t>is closely related to the size of the aircraft, because the relationship between the increase in flight costs and the increase in the size of the aircraft is non linear.</a:t>
            </a:r>
            <a:endParaRPr lang="sr-Latn-CS" sz="2000" dirty="0"/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The use of a larger aircraft on routes results in a reduction in unit costs per seat compared to a smaller aircraft of similar performance on the same route.</a:t>
            </a:r>
            <a:r>
              <a:rPr lang="sr-Latn-CS" sz="2000" dirty="0"/>
              <a:t> </a:t>
            </a:r>
          </a:p>
          <a:p>
            <a:pPr marL="342900" indent="-3429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Reasons why this relationship is not linear </a:t>
            </a:r>
            <a:r>
              <a:rPr lang="sr-Latn-CS" sz="2000" dirty="0"/>
              <a:t>: 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A larger aircraft does not have to have higher fuel consumption per seat-kilometer compared to a smaller aircraft</a:t>
            </a:r>
            <a:r>
              <a:rPr lang="sr-Latn-CS" sz="2000" dirty="0"/>
              <a:t>; </a:t>
            </a:r>
          </a:p>
          <a:p>
            <a:pPr lvl="1" algn="just">
              <a:spcBef>
                <a:spcPts val="1200"/>
              </a:spcBef>
            </a:pPr>
            <a:r>
              <a:rPr lang="en-US" sz="2000" dirty="0"/>
              <a:t>Use of larger aircraft with a similar number of crew will reduce unit costs and maintenance costs</a:t>
            </a:r>
            <a:r>
              <a:rPr lang="sr-Latn-CS" sz="2000" dirty="0"/>
              <a:t>.</a:t>
            </a:r>
            <a:r>
              <a:rPr lang="en-US" sz="2000" dirty="0"/>
              <a:t> </a:t>
            </a:r>
          </a:p>
          <a:p>
            <a:pPr algn="just">
              <a:spcBef>
                <a:spcPts val="1200"/>
              </a:spcBef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90549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Economies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85750" indent="-285750" algn="just"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</a:rPr>
              <a:t>Economies of scale</a:t>
            </a:r>
            <a:r>
              <a:rPr lang="en-US" sz="2000" dirty="0"/>
              <a:t> exists when unit costs are lower if one company produces two different products than if they were produced by two companies individually. </a:t>
            </a:r>
            <a:endParaRPr lang="sr-Latn-RS" sz="2000" dirty="0"/>
          </a:p>
          <a:p>
            <a:pPr marL="285750" indent="-285750" algn="just"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Latn-RS" sz="2000" dirty="0"/>
              <a:t>Average costs </a:t>
            </a:r>
            <a:r>
              <a:rPr lang="en-GB" sz="2000" dirty="0"/>
              <a:t>decreases due to</a:t>
            </a:r>
            <a:r>
              <a:rPr lang="sr-Latn-RS" sz="2000" dirty="0"/>
              <a:t>:</a:t>
            </a:r>
          </a:p>
          <a:p>
            <a:pPr lvl="1" algn="just">
              <a:spcBef>
                <a:spcPts val="1800"/>
              </a:spcBef>
              <a:spcAft>
                <a:spcPts val="1200"/>
              </a:spcAft>
            </a:pPr>
            <a:r>
              <a:rPr lang="en-US" sz="2000" dirty="0"/>
              <a:t>More products are produced</a:t>
            </a:r>
            <a:r>
              <a:rPr lang="sr-Latn-RS" sz="2000" dirty="0"/>
              <a:t>; </a:t>
            </a:r>
          </a:p>
          <a:p>
            <a:pPr lvl="1" algn="just">
              <a:spcBef>
                <a:spcPts val="1800"/>
              </a:spcBef>
              <a:spcAft>
                <a:spcPts val="1200"/>
              </a:spcAft>
            </a:pPr>
            <a:r>
              <a:rPr lang="en-US" sz="2000" dirty="0"/>
              <a:t>The same equipment is used to produce different products</a:t>
            </a:r>
            <a:r>
              <a:rPr lang="sr-Latn-RS" sz="2000" dirty="0"/>
              <a:t>.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fld id="{707FE137-0C1A-4C05-8B34-1D89C94DB814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87330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Economies of 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3733800"/>
            <a:ext cx="8842248" cy="236524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sr-Latn-RS" sz="2000" i="1" dirty="0"/>
              <a:t>S</a:t>
            </a:r>
            <a:r>
              <a:rPr lang="sr-Latn-RS" sz="2000" dirty="0"/>
              <a:t> – Economies of scale;</a:t>
            </a:r>
          </a:p>
          <a:p>
            <a:pPr>
              <a:spcBef>
                <a:spcPts val="1200"/>
              </a:spcBef>
            </a:pPr>
            <a:r>
              <a:rPr lang="sr-Latn-RS" sz="2000" i="1" dirty="0"/>
              <a:t>C(q</a:t>
            </a:r>
            <a:r>
              <a:rPr lang="sr-Latn-RS" sz="2000" i="1" baseline="-25000" dirty="0"/>
              <a:t>1</a:t>
            </a:r>
            <a:r>
              <a:rPr lang="sr-Latn-RS" sz="2000" i="1" dirty="0"/>
              <a:t>,0)</a:t>
            </a:r>
            <a:r>
              <a:rPr lang="sr-Latn-RS" sz="2000" dirty="0"/>
              <a:t> – </a:t>
            </a:r>
            <a:r>
              <a:rPr lang="en-US" sz="2000" dirty="0"/>
              <a:t>the cost of producing quantity </a:t>
            </a:r>
            <a:r>
              <a:rPr lang="sr-Latn-RS" sz="2000" i="1" dirty="0"/>
              <a:t>q</a:t>
            </a:r>
            <a:r>
              <a:rPr lang="sr-Latn-RS" sz="2000" i="1" baseline="-25000" dirty="0"/>
              <a:t>1</a:t>
            </a:r>
            <a:r>
              <a:rPr lang="sr-Latn-RS" sz="2000" dirty="0"/>
              <a:t> of product 1 separately;</a:t>
            </a:r>
          </a:p>
          <a:p>
            <a:pPr>
              <a:spcBef>
                <a:spcPts val="1200"/>
              </a:spcBef>
            </a:pPr>
            <a:r>
              <a:rPr lang="sr-Latn-RS" sz="2000" i="1" dirty="0"/>
              <a:t>C(0, q</a:t>
            </a:r>
            <a:r>
              <a:rPr lang="sr-Latn-RS" sz="2000" i="1" baseline="-25000" dirty="0"/>
              <a:t>2</a:t>
            </a:r>
            <a:r>
              <a:rPr lang="sr-Latn-RS" sz="2000" i="1" dirty="0"/>
              <a:t>)</a:t>
            </a:r>
            <a:r>
              <a:rPr lang="sr-Latn-RS" sz="2000" dirty="0"/>
              <a:t> – </a:t>
            </a:r>
            <a:r>
              <a:rPr lang="en-US" sz="2000" dirty="0"/>
              <a:t>the cost of producing quantity </a:t>
            </a:r>
            <a:r>
              <a:rPr lang="sr-Latn-RS" sz="2000" i="1" dirty="0"/>
              <a:t>q</a:t>
            </a:r>
            <a:r>
              <a:rPr lang="sr-Latn-RS" sz="2000" i="1" baseline="-25000" dirty="0"/>
              <a:t>2</a:t>
            </a:r>
            <a:r>
              <a:rPr lang="sr-Latn-RS" sz="2000" dirty="0"/>
              <a:t> of product </a:t>
            </a:r>
            <a:r>
              <a:rPr lang="en-GB" sz="2000" dirty="0"/>
              <a:t>2</a:t>
            </a:r>
            <a:r>
              <a:rPr lang="sr-Latn-RS" sz="2000" dirty="0"/>
              <a:t> separately;</a:t>
            </a:r>
          </a:p>
          <a:p>
            <a:pPr>
              <a:spcBef>
                <a:spcPts val="1200"/>
              </a:spcBef>
            </a:pPr>
            <a:r>
              <a:rPr lang="sr-Latn-RS" sz="2000" i="1" dirty="0"/>
              <a:t>C(q</a:t>
            </a:r>
            <a:r>
              <a:rPr lang="sr-Latn-RS" sz="2000" i="1" baseline="-25000" dirty="0"/>
              <a:t>1</a:t>
            </a:r>
            <a:r>
              <a:rPr lang="sr-Latn-RS" sz="2000" i="1" dirty="0"/>
              <a:t>, q</a:t>
            </a:r>
            <a:r>
              <a:rPr lang="sr-Latn-RS" sz="2000" i="1" baseline="-25000" dirty="0"/>
              <a:t>2</a:t>
            </a:r>
            <a:r>
              <a:rPr lang="sr-Latn-RS" sz="2000" i="1" dirty="0"/>
              <a:t>)</a:t>
            </a:r>
            <a:r>
              <a:rPr lang="sr-Latn-RS" sz="2000" dirty="0"/>
              <a:t> – </a:t>
            </a:r>
            <a:r>
              <a:rPr lang="en-US" sz="2000" dirty="0"/>
              <a:t>the cost of producing quantity </a:t>
            </a:r>
            <a:r>
              <a:rPr lang="sr-Latn-RS" sz="2000" i="1" dirty="0"/>
              <a:t>q</a:t>
            </a:r>
            <a:r>
              <a:rPr lang="sr-Latn-RS" sz="2000" i="1" baseline="-25000" dirty="0"/>
              <a:t>1</a:t>
            </a:r>
            <a:r>
              <a:rPr lang="sr-Latn-RS" sz="2000" i="1" dirty="0"/>
              <a:t> </a:t>
            </a:r>
            <a:r>
              <a:rPr lang="en-GB" sz="2000" i="1" dirty="0"/>
              <a:t>and</a:t>
            </a:r>
            <a:r>
              <a:rPr lang="sr-Latn-RS" sz="2000" i="1" dirty="0"/>
              <a:t> q</a:t>
            </a:r>
            <a:r>
              <a:rPr lang="sr-Latn-RS" sz="2000" i="1" baseline="-25000" dirty="0"/>
              <a:t>2</a:t>
            </a:r>
            <a:r>
              <a:rPr lang="sr-Latn-RS" sz="2000" dirty="0"/>
              <a:t> of product 1 </a:t>
            </a:r>
            <a:r>
              <a:rPr lang="en-GB" sz="2000" dirty="0"/>
              <a:t>and 2 together</a:t>
            </a:r>
            <a:r>
              <a:rPr lang="sr-Latn-RS" sz="2000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286000" y="2369269"/>
                <a:ext cx="4648200" cy="7141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2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sr-Latn-R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2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  <m:d>
                            <m:dPr>
                              <m:ctrlPr>
                                <a:rPr lang="sr-Latn-R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sr-Latn-RS" sz="2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200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sr-Latn-RS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sr-Latn-RS" sz="2200" b="0" i="1" smtClean="0">
                                  <a:latin typeface="Cambria Math" panose="02040503050406030204" pitchFamily="18" charset="0"/>
                                </a:rPr>
                                <m:t>,0</m:t>
                              </m:r>
                            </m:e>
                          </m:d>
                          <m:r>
                            <a:rPr lang="sr-Latn-RS" sz="2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sr-Latn-RS" sz="2200" i="1">
                              <a:latin typeface="Cambria Math" panose="02040503050406030204" pitchFamily="18" charset="0"/>
                            </a:rPr>
                            <m:t>𝐶</m:t>
                          </m:r>
                          <m:d>
                            <m:dPr>
                              <m:ctrlPr>
                                <a:rPr lang="sr-Latn-RS" sz="2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sr-Latn-RS" sz="2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sr-Latn-RS" sz="2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sr-Latn-RS" sz="2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lang="sr-Latn-RS" sz="22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sr-Latn-RS" sz="2200" i="1">
                              <a:latin typeface="Cambria Math" panose="02040503050406030204" pitchFamily="18" charset="0"/>
                            </a:rPr>
                            <m:t>𝐶</m:t>
                          </m:r>
                          <m:d>
                            <m:dPr>
                              <m:ctrlPr>
                                <a:rPr lang="sr-Latn-RS" sz="2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sr-Latn-RS" sz="2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200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sr-Latn-RS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sr-Latn-RS" sz="2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sr-Latn-RS" sz="2200" i="1">
                              <a:latin typeface="Cambria Math" panose="02040503050406030204" pitchFamily="18" charset="0"/>
                            </a:rPr>
                            <m:t>𝐶</m:t>
                          </m:r>
                          <m:d>
                            <m:dPr>
                              <m:ctrlPr>
                                <a:rPr lang="sr-Latn-RS" sz="2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sr-Latn-RS" sz="2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sr-Latn-RS" sz="2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sr-Latn-RS" sz="2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2369269"/>
                <a:ext cx="4648200" cy="71410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2379391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05948" cy="1143000"/>
          </a:xfrm>
        </p:spPr>
        <p:txBody>
          <a:bodyPr/>
          <a:lstStyle/>
          <a:p>
            <a:r>
              <a:rPr lang="en-US" sz="3100" dirty="0"/>
              <a:t>Cost Allocation Resulting from the Decision-making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94271"/>
            <a:ext cx="7594600" cy="4031892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Latn-RS" sz="2000" b="1" dirty="0"/>
              <a:t>Incremental costs </a:t>
            </a:r>
            <a:r>
              <a:rPr lang="sr-Latn-RS" sz="2000" dirty="0"/>
              <a:t>– </a:t>
            </a:r>
            <a:r>
              <a:rPr lang="en-US" sz="2000" dirty="0"/>
              <a:t>additional costs that will arise from a decision to to do something in different way (e.g. to open new route, add frequency on existing route, etc.).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Latn-RS" sz="2000" b="1" dirty="0"/>
              <a:t>Sunk costs </a:t>
            </a:r>
            <a:r>
              <a:rPr lang="sr-Latn-RS" sz="2000" dirty="0"/>
              <a:t>– </a:t>
            </a:r>
            <a:r>
              <a:rPr lang="en-US" sz="2000" dirty="0"/>
              <a:t>costs that cannot be recovered (e.g. route development cost, etc.).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Latn-RS" sz="2000" b="1" dirty="0"/>
              <a:t>Opportunity costs</a:t>
            </a:r>
            <a:r>
              <a:rPr lang="en-GB" sz="2000" b="1" dirty="0"/>
              <a:t> </a:t>
            </a:r>
            <a:r>
              <a:rPr lang="sr-Latn-RS" sz="2000" dirty="0"/>
              <a:t>– </a:t>
            </a:r>
            <a:r>
              <a:rPr lang="en-GB" sz="2000" dirty="0"/>
              <a:t>the </a:t>
            </a:r>
            <a:r>
              <a:rPr lang="en-US" sz="2000" dirty="0"/>
              <a:t>lost profit when choosing one alternative over another (e.g. when airline invests in fleet instead of investing in opening new route, etc.)</a:t>
            </a:r>
            <a:r>
              <a:rPr lang="sr-Latn-RS" sz="2000" dirty="0"/>
              <a:t>.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 rot="16200000">
            <a:off x="6658266" y="3215265"/>
            <a:ext cx="4129420" cy="270609"/>
          </a:xfrm>
          <a:prstGeom prst="rect">
            <a:avLst/>
          </a:prstGeom>
        </p:spPr>
        <p:txBody>
          <a:bodyPr/>
          <a:lstStyle/>
          <a:p>
            <a:r>
              <a:rPr lang="nn-NO"/>
              <a:t>PLANIRANJE PREVOŽENJA I EKSPLOATACIJA VAZDUHOPLOVA</a:t>
            </a:r>
            <a:r>
              <a:rPr lang="sr-Latn-RS"/>
              <a:t> 2</a:t>
            </a:r>
            <a:r>
              <a:rPr lang="nn-NO"/>
              <a:t>  </a:t>
            </a:r>
            <a:endParaRPr lang="en-GB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94872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Economies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Scale</a:t>
            </a:r>
            <a:r>
              <a:rPr lang="en-GB" dirty="0"/>
              <a:t> -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Latn-RS" sz="2000" dirty="0"/>
              <a:t>Economies of scale</a:t>
            </a:r>
            <a:r>
              <a:rPr lang="en-GB" sz="2000" dirty="0"/>
              <a:t> </a:t>
            </a:r>
            <a:r>
              <a:rPr lang="en-US" sz="2000" dirty="0"/>
              <a:t>exists when passengers traveling from/to different destinations share at least one part of the travel on the same aircraft</a:t>
            </a:r>
            <a:r>
              <a:rPr lang="sr-Latn-CS" sz="2000" dirty="0"/>
              <a:t>: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The seats in an aircraft carrying passengers from point A to point B are sold to passengers who started their journey before point A, who continue their journey beyond point B, as well as to passengers traveling from A to B.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r-Latn-RS" sz="2000" dirty="0"/>
              <a:t>Economies of scale</a:t>
            </a:r>
            <a:r>
              <a:rPr lang="en-GB" sz="2000" dirty="0"/>
              <a:t> </a:t>
            </a:r>
            <a:r>
              <a:rPr lang="en-US" sz="2000" dirty="0"/>
              <a:t>exists in the case when the traffic from many airports is redirected through one or more hubs - one of the important factors for adopting the Hub Spoke network by airline or alliance.</a:t>
            </a:r>
            <a:r>
              <a:rPr lang="sr-Latn-CS" sz="2000" dirty="0"/>
              <a:t> 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2507476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Economies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Scale</a:t>
            </a:r>
            <a:r>
              <a:rPr lang="en-GB" dirty="0"/>
              <a:t> </a:t>
            </a:r>
            <a:r>
              <a:rPr lang="en-GB"/>
              <a:t>-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21352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dirty="0"/>
              <a:t>Economies of scale can also occur when </a:t>
            </a:r>
            <a:r>
              <a:rPr lang="sr-Latn-CS" dirty="0"/>
              <a:t>:</a:t>
            </a:r>
          </a:p>
          <a:p>
            <a:pPr lvl="1" algn="just">
              <a:spcBef>
                <a:spcPts val="1200"/>
              </a:spcBef>
            </a:pPr>
            <a:r>
              <a:rPr lang="en-US" dirty="0"/>
              <a:t>Unit costs decrease with the increase in the number of markets that a given airline serves, which does not necessarily mean that airline adds more airports</a:t>
            </a:r>
            <a:r>
              <a:rPr lang="sr-Latn-CS" dirty="0"/>
              <a:t>:</a:t>
            </a:r>
          </a:p>
          <a:p>
            <a:pPr lvl="2" algn="just">
              <a:spcBef>
                <a:spcPts val="1200"/>
              </a:spcBef>
            </a:pPr>
            <a:r>
              <a:rPr lang="en-US" dirty="0"/>
              <a:t>An airline introduces a non-stop flight between points that it normally serves individually from the hub or if it makes certain adjustments to the flight schedule to increase the number of useful connections</a:t>
            </a:r>
            <a:r>
              <a:rPr lang="sr-Latn-CS" dirty="0"/>
              <a:t>.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If an airline introduces a new route, the cost of establishing that route does not have to be large, especially if one end of that route is a hub</a:t>
            </a:r>
            <a:r>
              <a:rPr lang="sr-Latn-CS" dirty="0"/>
              <a:t>.</a:t>
            </a:r>
            <a:endParaRPr lang="en-GB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It is cheaper to offer different types of services on one flight or in one plane, instead of each of the services being offered in a different plane (e.g. first, business and economy class is offered in the same passenger cabin on the same flight).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Passengers and goods are transported on the same aircraft.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Local and transfer passengers are transported together, etc.</a:t>
            </a:r>
            <a:endParaRPr lang="sr-Latn-C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4905503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Literature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Braeutigam</a:t>
            </a:r>
            <a:r>
              <a:rPr lang="en-US" dirty="0"/>
              <a:t>, R., 1999. Learning about transport costs. In: Gomez-Ibanez, J., </a:t>
            </a:r>
            <a:r>
              <a:rPr lang="en-US" dirty="0" err="1"/>
              <a:t>Tye</a:t>
            </a:r>
            <a:r>
              <a:rPr lang="en-US" dirty="0"/>
              <a:t>, W., Winston, C. (Eds.), Essays in Transportation Economics and Policy: a Handbook in Honor of John R. Meyer. Brookings Institution Press, Washington DC, United States, pp. 57-97.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Brueckner</a:t>
            </a:r>
            <a:r>
              <a:rPr lang="en-US" dirty="0"/>
              <a:t>, J., Spiller, P., 1994. Economies of traffic density in the deregulated airline industry. J. Law Econ. 37 (2), pp. 379-415.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Caves, D., Christensen, L., </a:t>
            </a:r>
            <a:r>
              <a:rPr lang="en-US" dirty="0" err="1"/>
              <a:t>Tretheway</a:t>
            </a:r>
            <a:r>
              <a:rPr lang="en-US" dirty="0"/>
              <a:t>, M., 1984. ‘Economies of density versus economies of scale: why trunk and local service airline costs differ. Rand J. Econ. 15 (4), pp. 471-489.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Holloway, S., 2003. Straight and Level: Practical Airline Economics, </a:t>
            </a:r>
            <a:r>
              <a:rPr lang="en-GB" dirty="0" err="1"/>
              <a:t>Ashgate</a:t>
            </a:r>
            <a:r>
              <a:rPr lang="en-GB" dirty="0"/>
              <a:t> Publishing Limited. Gower House, Croft Road, Aldershot, Hampshire GU11 3HR, England.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Swan, W., Adler, N., 2006. Aircraft trip cost parameters: a function of stage length and seat capacity. Transp. Res. E 42, pp. 105-115.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57008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26031" y="1433029"/>
            <a:ext cx="7772400" cy="1500187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Introductory lecture provided by the Engage KTN</a:t>
            </a:r>
          </a:p>
          <a:p>
            <a:r>
              <a:rPr lang="en-GB" sz="900" dirty="0">
                <a:latin typeface="Calibri"/>
                <a:cs typeface="Calibri"/>
              </a:rPr>
              <a:t>Non-commercial use only. These lecture slides are provided for not-for-profit, educational use only. The content may not be adapted or changed, and the source must be recognised.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8FB74E85-C0F0-4452-B0B4-52D3EB9A2B45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48062" y="3063148"/>
            <a:ext cx="7772400" cy="1500187"/>
          </a:xfrm>
        </p:spPr>
        <p:txBody>
          <a:bodyPr>
            <a:normAutofit/>
          </a:bodyPr>
          <a:lstStyle/>
          <a:p>
            <a:pPr lvl="0"/>
            <a:r>
              <a:rPr lang="en-GB" sz="2000" b="1" dirty="0">
                <a:latin typeface="Calibri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engagektn.com</a:t>
            </a:r>
            <a:r>
              <a:rPr lang="en-GB" sz="2000" b="1" dirty="0">
                <a:latin typeface="Calibri"/>
                <a:cs typeface="Calibri"/>
              </a:rPr>
              <a:t>  /  </a:t>
            </a:r>
            <a:r>
              <a:rPr lang="en-GB" sz="2000" b="1" dirty="0"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wikiengagektn.com</a:t>
            </a:r>
            <a:endParaRPr lang="en-GB" sz="2000" b="1" dirty="0">
              <a:latin typeface="Calibri"/>
              <a:cs typeface="Calibri"/>
            </a:endParaRPr>
          </a:p>
          <a:p>
            <a:pPr lvl="0"/>
            <a:endParaRPr lang="en-GB" sz="2000" b="1" dirty="0"/>
          </a:p>
          <a:p>
            <a:pPr lvl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281458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6653213" cy="912197"/>
          </a:xfrm>
        </p:spPr>
        <p:txBody>
          <a:bodyPr/>
          <a:lstStyle/>
          <a:p>
            <a:r>
              <a:rPr lang="en-US" dirty="0"/>
              <a:t>Factors Affecting Airline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87245"/>
            <a:ext cx="7594600" cy="5390536"/>
          </a:xfrm>
        </p:spPr>
        <p:txBody>
          <a:bodyPr>
            <a:noAutofit/>
          </a:bodyPr>
          <a:lstStyle/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GB" sz="2000" dirty="0">
                <a:solidFill>
                  <a:srgbClr val="C00000"/>
                </a:solidFill>
              </a:rPr>
              <a:t>Fleet</a:t>
            </a:r>
            <a:r>
              <a:rPr lang="sr-Latn-RS" sz="2000" dirty="0">
                <a:solidFill>
                  <a:srgbClr val="C00000"/>
                </a:solidFill>
              </a:rPr>
              <a:t>:</a:t>
            </a:r>
          </a:p>
          <a:p>
            <a:pPr lvl="1"/>
            <a:r>
              <a:rPr lang="en-GB" sz="2000" dirty="0"/>
              <a:t>Fleet size</a:t>
            </a:r>
            <a:r>
              <a:rPr lang="sr-Latn-RS" sz="2000" dirty="0"/>
              <a:t>; </a:t>
            </a:r>
          </a:p>
          <a:p>
            <a:pPr lvl="1"/>
            <a:r>
              <a:rPr lang="en-GB" sz="2000" dirty="0"/>
              <a:t>Fleet composition</a:t>
            </a:r>
            <a:r>
              <a:rPr lang="sr-Latn-RS" sz="2000" dirty="0"/>
              <a:t>; </a:t>
            </a:r>
          </a:p>
          <a:p>
            <a:pPr lvl="1"/>
            <a:r>
              <a:rPr lang="en-GB" sz="2000" dirty="0"/>
              <a:t>Aircraft age</a:t>
            </a:r>
            <a:r>
              <a:rPr lang="sr-Latn-RS" sz="2000" dirty="0"/>
              <a:t>;</a:t>
            </a:r>
          </a:p>
          <a:p>
            <a:pPr lvl="1"/>
            <a:r>
              <a:rPr lang="en-GB" sz="2000" dirty="0"/>
              <a:t>Fuel consumption</a:t>
            </a:r>
            <a:r>
              <a:rPr lang="sr-Latn-RS" sz="2000" dirty="0"/>
              <a:t>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GB" sz="2000" dirty="0">
                <a:solidFill>
                  <a:srgbClr val="C00000"/>
                </a:solidFill>
              </a:rPr>
              <a:t>Network structure</a:t>
            </a:r>
            <a:r>
              <a:rPr lang="sr-Latn-RS" sz="2000" dirty="0">
                <a:solidFill>
                  <a:srgbClr val="C00000"/>
                </a:solidFill>
              </a:rPr>
              <a:t>:</a:t>
            </a:r>
          </a:p>
          <a:p>
            <a:pPr lvl="1">
              <a:spcBef>
                <a:spcPts val="600"/>
              </a:spcBef>
            </a:pPr>
            <a:r>
              <a:rPr lang="en-GB" sz="2000" dirty="0"/>
              <a:t>Economies of scale</a:t>
            </a:r>
            <a:r>
              <a:rPr lang="sr-Latn-CS" sz="2000" dirty="0"/>
              <a:t>; </a:t>
            </a:r>
          </a:p>
          <a:p>
            <a:pPr lvl="1">
              <a:spcBef>
                <a:spcPts val="600"/>
              </a:spcBef>
            </a:pPr>
            <a:r>
              <a:rPr lang="en-GB" sz="2000" dirty="0"/>
              <a:t>Economies of scope</a:t>
            </a:r>
            <a:r>
              <a:rPr lang="sr-Latn-CS" sz="2000" dirty="0"/>
              <a:t>;</a:t>
            </a:r>
          </a:p>
          <a:p>
            <a:pPr lvl="1">
              <a:spcBef>
                <a:spcPts val="600"/>
              </a:spcBef>
            </a:pPr>
            <a:r>
              <a:rPr lang="en-GB" sz="2000" dirty="0"/>
              <a:t>Economies of density</a:t>
            </a:r>
            <a:r>
              <a:rPr lang="sr-Latn-CS" sz="2000" dirty="0"/>
              <a:t>;</a:t>
            </a:r>
          </a:p>
          <a:p>
            <a:pPr lvl="1">
              <a:spcBef>
                <a:spcPts val="600"/>
              </a:spcBef>
            </a:pPr>
            <a:r>
              <a:rPr lang="en-GB" sz="2000" dirty="0"/>
              <a:t>Average stage-length</a:t>
            </a:r>
            <a:r>
              <a:rPr lang="sr-Latn-CS" sz="2000" dirty="0"/>
              <a:t>.</a:t>
            </a:r>
            <a:endParaRPr lang="sr-Latn-RS" sz="2000" dirty="0"/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GB" sz="2000" dirty="0">
                <a:solidFill>
                  <a:srgbClr val="C00000"/>
                </a:solidFill>
              </a:rPr>
              <a:t>Flight schedule:</a:t>
            </a:r>
          </a:p>
          <a:p>
            <a:pPr lvl="1">
              <a:spcBef>
                <a:spcPts val="1200"/>
              </a:spcBef>
            </a:pPr>
            <a:r>
              <a:rPr lang="en-GB" sz="2000" dirty="0"/>
              <a:t>Airports</a:t>
            </a:r>
            <a:r>
              <a:rPr lang="sr-Latn-CS" sz="2000" dirty="0"/>
              <a:t>;</a:t>
            </a:r>
          </a:p>
          <a:p>
            <a:pPr lvl="1">
              <a:spcBef>
                <a:spcPts val="1200"/>
              </a:spcBef>
            </a:pPr>
            <a:r>
              <a:rPr lang="en-GB" sz="2000" dirty="0"/>
              <a:t>Frequency</a:t>
            </a:r>
            <a:r>
              <a:rPr lang="sr-Latn-CS" sz="2000" dirty="0"/>
              <a:t>;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23357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Airline Cost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342671" cy="4525963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Airlines traditionally distinguish between:</a:t>
            </a:r>
          </a:p>
          <a:p>
            <a:pPr marL="1028700"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i="1" dirty="0"/>
              <a:t>Operating costs </a:t>
            </a:r>
            <a:r>
              <a:rPr lang="en-GB" sz="2000" dirty="0"/>
              <a:t>– incurred by performing air transport operations;</a:t>
            </a:r>
          </a:p>
          <a:p>
            <a:pPr marL="1028700"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i="1" dirty="0"/>
              <a:t>Non-operating costs </a:t>
            </a:r>
            <a:r>
              <a:rPr lang="en-GB" sz="2000" dirty="0"/>
              <a:t>- incurred by performing activities other than air transport.</a:t>
            </a:r>
          </a:p>
          <a:p>
            <a:pPr marL="285750"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Different type of airlines have different cost structures.</a:t>
            </a:r>
          </a:p>
          <a:p>
            <a:pPr marL="285750"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/>
              <a:t>Each airline has it own cost classification and allocation.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7FE137-0C1A-4C05-8B34-1D89C94DB814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1026" name="Picture 2" descr="Airline Revenue Management Strategy 101: It's All About Align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707" y="4537691"/>
            <a:ext cx="4251293" cy="198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437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Airline cost classification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16200000">
            <a:off x="6660000" y="3214800"/>
            <a:ext cx="4129200" cy="270000"/>
          </a:xfrm>
        </p:spPr>
        <p:txBody>
          <a:bodyPr/>
          <a:lstStyle/>
          <a:p>
            <a:r>
              <a:rPr lang="nn-NO" dirty="0"/>
              <a:t>PLANIRANJE PREVOŽENJA I EKSPLOATACIJA VAZDUHOPLOVA</a:t>
            </a:r>
            <a:r>
              <a:rPr lang="sr-Latn-RS" dirty="0"/>
              <a:t> 2</a:t>
            </a:r>
            <a:r>
              <a:rPr lang="nn-NO" dirty="0"/>
              <a:t>  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38843240"/>
              </p:ext>
            </p:extLst>
          </p:nvPr>
        </p:nvGraphicFramePr>
        <p:xfrm>
          <a:off x="147484" y="721289"/>
          <a:ext cx="8859600" cy="614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4"/>
          <p:cNvSpPr txBox="1">
            <a:spLocks/>
          </p:cNvSpPr>
          <p:nvPr/>
        </p:nvSpPr>
        <p:spPr>
          <a:xfrm>
            <a:off x="6512256" y="6556407"/>
            <a:ext cx="21336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071297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RS"/>
              <a:t>3</a:t>
            </a:r>
            <a:endParaRPr lang="en-GB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155316035"/>
              </p:ext>
            </p:extLst>
          </p:nvPr>
        </p:nvGraphicFramePr>
        <p:xfrm>
          <a:off x="571472" y="1189702"/>
          <a:ext cx="7286676" cy="531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4115994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Labor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Airline employee category:</a:t>
            </a:r>
          </a:p>
          <a:p>
            <a:pPr lvl="1"/>
            <a:r>
              <a:rPr lang="en-GB" dirty="0"/>
              <a:t>General management, flight personnel, maintenance labour, aircraft and traffic handling personnel, other personnel.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Labour cost drivers:</a:t>
            </a:r>
          </a:p>
          <a:p>
            <a:pPr lvl="1"/>
            <a:r>
              <a:rPr lang="en-GB" dirty="0"/>
              <a:t>Number of employees</a:t>
            </a:r>
          </a:p>
          <a:p>
            <a:pPr lvl="1"/>
            <a:r>
              <a:rPr lang="en-GB" dirty="0"/>
              <a:t>Salaries and benefits</a:t>
            </a:r>
          </a:p>
          <a:p>
            <a:pPr lvl="1"/>
            <a:r>
              <a:rPr lang="en-GB" dirty="0"/>
              <a:t>Social costs – employment taxes and compulsory employer payments</a:t>
            </a:r>
          </a:p>
          <a:p>
            <a:pPr lvl="1"/>
            <a:r>
              <a:rPr lang="en-GB" dirty="0"/>
              <a:t>Labour contracts – union contract restrictions, job flexibility</a:t>
            </a:r>
          </a:p>
          <a:p>
            <a:pPr lvl="1"/>
            <a:r>
              <a:rPr lang="en-GB" dirty="0"/>
              <a:t>Seniority</a:t>
            </a:r>
          </a:p>
          <a:p>
            <a:pPr lvl="1"/>
            <a:r>
              <a:rPr lang="en-GB" dirty="0"/>
              <a:t>Training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Proportion of </a:t>
            </a:r>
            <a:r>
              <a:rPr lang="en-GB" dirty="0" err="1"/>
              <a:t>labor</a:t>
            </a:r>
            <a:r>
              <a:rPr lang="en-GB" dirty="0"/>
              <a:t> operating costs is around 22%.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697299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Direct Operating Costs (DOCs)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</p:spPr>
        <p:txBody>
          <a:bodyPr/>
          <a:lstStyle/>
          <a:p>
            <a:r>
              <a:rPr lang="sr-Latn-RS"/>
              <a:t>3</a:t>
            </a:r>
            <a:endParaRPr lang="en-GB" dirty="0"/>
          </a:p>
        </p:txBody>
      </p:sp>
      <p:graphicFrame>
        <p:nvGraphicFramePr>
          <p:cNvPr id="24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500492"/>
              </p:ext>
            </p:extLst>
          </p:nvPr>
        </p:nvGraphicFramePr>
        <p:xfrm>
          <a:off x="457200" y="1785926"/>
          <a:ext cx="8074588" cy="4605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61344" y="1340768"/>
            <a:ext cx="3674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b="1" dirty="0">
                <a:solidFill>
                  <a:srgbClr val="C00000"/>
                </a:solidFill>
              </a:rPr>
              <a:t>45-60% </a:t>
            </a:r>
            <a:r>
              <a:rPr lang="en-GB" dirty="0"/>
              <a:t>of</a:t>
            </a:r>
            <a:r>
              <a:rPr lang="sr-Latn-CS" b="1" dirty="0">
                <a:solidFill>
                  <a:srgbClr val="C00000"/>
                </a:solidFill>
              </a:rPr>
              <a:t> </a:t>
            </a:r>
            <a:r>
              <a:rPr lang="en-GB" b="1" dirty="0"/>
              <a:t>T</a:t>
            </a:r>
            <a:r>
              <a:rPr lang="sr-Latn-CS" dirty="0"/>
              <a:t>OC </a:t>
            </a:r>
            <a:r>
              <a:rPr lang="en-GB" dirty="0"/>
              <a:t>– full service airlines</a:t>
            </a:r>
            <a:endParaRPr lang="sr-Latn-CS" dirty="0"/>
          </a:p>
          <a:p>
            <a:endParaRPr lang="sr-Latn-CS" dirty="0"/>
          </a:p>
          <a:p>
            <a:r>
              <a:rPr lang="sr-Latn-CS" b="1" dirty="0">
                <a:solidFill>
                  <a:srgbClr val="C00000"/>
                </a:solidFill>
              </a:rPr>
              <a:t>80% </a:t>
            </a:r>
            <a:r>
              <a:rPr lang="en-GB" dirty="0"/>
              <a:t>of TOC</a:t>
            </a:r>
            <a:r>
              <a:rPr lang="sr-Latn-CS" dirty="0"/>
              <a:t> </a:t>
            </a:r>
            <a:r>
              <a:rPr lang="en-GB" dirty="0"/>
              <a:t>– charter airlines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12256" y="6556407"/>
            <a:ext cx="2133600" cy="252000"/>
          </a:xfrm>
        </p:spPr>
        <p:txBody>
          <a:bodyPr/>
          <a:lstStyle/>
          <a:p>
            <a:r>
              <a:rPr lang="en-GB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163959763"/>
      </p:ext>
    </p:extLst>
  </p:cSld>
  <p:clrMapOvr>
    <a:masterClrMapping/>
  </p:clrMapOvr>
</p:sld>
</file>

<file path=ppt/theme/theme1.xml><?xml version="1.0" encoding="utf-8"?>
<a:theme xmlns:a="http://schemas.openxmlformats.org/drawingml/2006/main" name="SESAR ER Presentation template">
  <a:themeElements>
    <a:clrScheme name="Custom 5">
      <a:dk1>
        <a:srgbClr val="6E6E6E"/>
      </a:dk1>
      <a:lt1>
        <a:sysClr val="window" lastClr="FFFFFF"/>
      </a:lt1>
      <a:dk2>
        <a:srgbClr val="4E88C7"/>
      </a:dk2>
      <a:lt2>
        <a:srgbClr val="FFFFFF"/>
      </a:lt2>
      <a:accent1>
        <a:srgbClr val="4E88C7"/>
      </a:accent1>
      <a:accent2>
        <a:srgbClr val="00428F"/>
      </a:accent2>
      <a:accent3>
        <a:srgbClr val="6EB628"/>
      </a:accent3>
      <a:accent4>
        <a:srgbClr val="05225B"/>
      </a:accent4>
      <a:accent5>
        <a:srgbClr val="FFC11E"/>
      </a:accent5>
      <a:accent6>
        <a:srgbClr val="008C82"/>
      </a:accent6>
      <a:hlink>
        <a:srgbClr val="00C5FF"/>
      </a:hlink>
      <a:folHlink>
        <a:srgbClr val="5EDB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CEA515081ED84E8E0CA5B114A64657" ma:contentTypeVersion="1" ma:contentTypeDescription="Create a new document." ma:contentTypeScope="" ma:versionID="74932606d897524310ab910a0b9b5334">
  <xsd:schema xmlns:xsd="http://www.w3.org/2001/XMLSchema" xmlns:p="http://schemas.microsoft.com/office/2006/metadata/properties" xmlns:ns2="a301ac7b-a095-4703-8ac1-0954f10782bf" targetNamespace="http://schemas.microsoft.com/office/2006/metadata/properties" ma:root="true" ma:fieldsID="dc4d2988fafefd31398f26e85b6bdb71" ns2:_="">
    <xsd:import namespace="a301ac7b-a095-4703-8ac1-0954f10782bf"/>
    <xsd:element name="properties">
      <xsd:complexType>
        <xsd:sequence>
          <xsd:element name="documentManagement">
            <xsd:complexType>
              <xsd:all>
                <xsd:element ref="ns2:Itera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a301ac7b-a095-4703-8ac1-0954f10782bf" elementFormDefault="qualified">
    <xsd:import namespace="http://schemas.microsoft.com/office/2006/documentManagement/types"/>
    <xsd:element name="Iteration" ma:index="8" nillable="true" ma:displayName="Iteration" ma:internalName="Iterat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Iteration xmlns="a301ac7b-a095-4703-8ac1-0954f10782bf">01.00.00</Iteration>
  </documentManagement>
</p:properties>
</file>

<file path=customXml/itemProps1.xml><?xml version="1.0" encoding="utf-8"?>
<ds:datastoreItem xmlns:ds="http://schemas.openxmlformats.org/officeDocument/2006/customXml" ds:itemID="{29691848-7B53-4310-AC46-941E5CFAB05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0A1421-CEC8-4FFE-8BFD-DDECF2025B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1ac7b-a095-4703-8ac1-0954f10782bf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01D6BEF6-6CD2-4659-B731-980294D7FAB2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a301ac7b-a095-4703-8ac1-0954f10782b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SESAR ER Presentation template</Template>
  <TotalTime>4390</TotalTime>
  <Words>2230</Words>
  <Application>Microsoft Office PowerPoint</Application>
  <PresentationFormat>Presentazione su schermo (4:3)</PresentationFormat>
  <Paragraphs>303</Paragraphs>
  <Slides>33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33</vt:i4>
      </vt:variant>
    </vt:vector>
  </HeadingPairs>
  <TitlesOfParts>
    <vt:vector size="38" baseType="lpstr">
      <vt:lpstr>Arial</vt:lpstr>
      <vt:lpstr>Calibri</vt:lpstr>
      <vt:lpstr>Cambria Math</vt:lpstr>
      <vt:lpstr>Wingdings</vt:lpstr>
      <vt:lpstr>SESAR ER Presentation template</vt:lpstr>
      <vt:lpstr>Airline Planning and Operations Airline cost structures</vt:lpstr>
      <vt:lpstr>The Importance of Cost Data</vt:lpstr>
      <vt:lpstr>Cost Allocation Resulting from the Decision-making Processes</vt:lpstr>
      <vt:lpstr>Factors Affecting Airline Costs</vt:lpstr>
      <vt:lpstr>Airline Cost Classification</vt:lpstr>
      <vt:lpstr>Airline cost classification</vt:lpstr>
      <vt:lpstr>Presentazione standard di PowerPoint</vt:lpstr>
      <vt:lpstr>Labor Costs</vt:lpstr>
      <vt:lpstr>Direct Operating Costs (DOCs)</vt:lpstr>
      <vt:lpstr>Flight Operations Costs</vt:lpstr>
      <vt:lpstr>Industry Fuel Costs and Net Profit</vt:lpstr>
      <vt:lpstr>Fuel Cost and Net Profits of Airlines</vt:lpstr>
      <vt:lpstr>Maintenance Cost</vt:lpstr>
      <vt:lpstr>Maintenance Costs</vt:lpstr>
      <vt:lpstr>Aircraft Ownership Costs</vt:lpstr>
      <vt:lpstr>Total Operating Costs Share</vt:lpstr>
      <vt:lpstr>Operating Cost - Behaviour</vt:lpstr>
      <vt:lpstr>Average (unit) and Marginal Costs</vt:lpstr>
      <vt:lpstr>Aircraft Capacity Impact on  Average Costs</vt:lpstr>
      <vt:lpstr>Flight Distance Impact on  Average Costs</vt:lpstr>
      <vt:lpstr>Load Factor Impact on Average Costs</vt:lpstr>
      <vt:lpstr>Economies of scale</vt:lpstr>
      <vt:lpstr>Economies of Scale</vt:lpstr>
      <vt:lpstr>Economies of Scale</vt:lpstr>
      <vt:lpstr>Economies of Scale - Negative Effects</vt:lpstr>
      <vt:lpstr>Economies of Density</vt:lpstr>
      <vt:lpstr>Economies of Density</vt:lpstr>
      <vt:lpstr>Economies of Scale</vt:lpstr>
      <vt:lpstr>Economies of scale</vt:lpstr>
      <vt:lpstr>Economies of Scale - Examples</vt:lpstr>
      <vt:lpstr>Economies of Scale - Examples</vt:lpstr>
      <vt:lpstr>Literature</vt:lpstr>
      <vt:lpstr>Presentazione standard di PowerPoint</vt:lpstr>
    </vt:vector>
  </TitlesOfParts>
  <Company>Sesar JU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 presentation  using Sesar 2020 Theme</dc:title>
  <dc:creator>Engage Consortium</dc:creator>
  <cp:lastModifiedBy>Pasquale De Falco</cp:lastModifiedBy>
  <cp:revision>219</cp:revision>
  <dcterms:created xsi:type="dcterms:W3CDTF">2016-04-13T13:39:24Z</dcterms:created>
  <dcterms:modified xsi:type="dcterms:W3CDTF">2021-07-08T07:49:41Z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0x01010004CEA515081ED84E8E0CA5B114A64657</vt:lpwstr>
  </property>
</Properties>
</file>