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5"/>
  </p:notesMasterIdLst>
  <p:sldIdLst>
    <p:sldId id="257" r:id="rId2"/>
    <p:sldId id="259" r:id="rId3"/>
    <p:sldId id="338" r:id="rId4"/>
    <p:sldId id="334" r:id="rId5"/>
    <p:sldId id="335" r:id="rId6"/>
    <p:sldId id="332" r:id="rId7"/>
    <p:sldId id="322" r:id="rId8"/>
    <p:sldId id="324" r:id="rId9"/>
    <p:sldId id="323" r:id="rId10"/>
    <p:sldId id="337" r:id="rId11"/>
    <p:sldId id="333" r:id="rId12"/>
    <p:sldId id="328" r:id="rId13"/>
    <p:sldId id="329" r:id="rId14"/>
    <p:sldId id="327" r:id="rId15"/>
    <p:sldId id="326" r:id="rId16"/>
    <p:sldId id="321" r:id="rId17"/>
    <p:sldId id="339" r:id="rId18"/>
    <p:sldId id="325" r:id="rId19"/>
    <p:sldId id="330" r:id="rId20"/>
    <p:sldId id="336" r:id="rId21"/>
    <p:sldId id="314" r:id="rId22"/>
    <p:sldId id="285" r:id="rId23"/>
    <p:sldId id="297"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1E87"/>
    <a:srgbClr val="8919A5"/>
    <a:srgbClr val="362176"/>
    <a:srgbClr val="78A524"/>
    <a:srgbClr val="17A8D2"/>
    <a:srgbClr val="BF1D3C"/>
    <a:srgbClr val="B3B3B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E0431-9400-1D48-8CDA-FA18AE643609}" v="1" dt="2021-03-15T14:05:40.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599"/>
  </p:normalViewPr>
  <p:slideViewPr>
    <p:cSldViewPr snapToGrid="0" snapToObjects="1">
      <p:cViewPr varScale="1">
        <p:scale>
          <a:sx n="106" d="100"/>
          <a:sy n="106" d="100"/>
        </p:scale>
        <p:origin x="5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22:24:55.427"/>
    </inkml:context>
    <inkml:brush xml:id="br0">
      <inkml:brushProperty name="width" value="0.05" units="cm"/>
      <inkml:brushProperty name="height" value="0.05" units="cm"/>
      <inkml:brushProperty name="color" value="#FFFFFF"/>
    </inkml:brush>
  </inkml:definitions>
  <inkml:trace contextRef="#ctx0" brushRef="#br0">309 1 24575,'-8'13'0,"-4"-20"0,3 12 0,-57-14 0,37 15 0,-49 19 0,56-6 0,-18 20 0,26-16 0,-10 11 0,19-14 0,3-3 0,15-11 0,5-4 0,36-2 0,-27-2 0,25-3 0,-38-1 0,19-18 0,-20 13 0,10-11 0,-15 10 0,-3 7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22:25:04.790"/>
    </inkml:context>
    <inkml:brush xml:id="br0">
      <inkml:brushProperty name="width" value="0.05" units="cm"/>
      <inkml:brushProperty name="height" value="0.05" units="cm"/>
      <inkml:brushProperty name="color" value="#FFFFFF"/>
    </inkml:brush>
  </inkml:definitions>
  <inkml:trace contextRef="#ctx0" brushRef="#br0">629 242 24575,'-59'-3'0,"15"13"0,-46 24 0,54-10 0,1 7 0,29-25 0,15-5 0,17 1 0,18-2 0,0 0 0,-4 0 0,-19 0 0,4 0 0,-11-2 0,19-18 0,-20 10 0,12-16 0,-21 17 0,2-10 0,-6 8 0,-3-5 0,-10 13 0,-18 6 0,-27 22 0,4 7 0,-21 27 0,40-20 0,-6 7 0,31-28 0,-5 20 0,19-29 0,17 4 0,47-63 0,3-6-351,-29 20 1,-1-2 350,26-29 0,-32 28 0,4-1 0,-30 22 0,-3 5 0,-9 4 0,-36 3 0,-21 50 0,13-23 0,0 5-23,5 19 0,2 4 23,-1-10 0,2-2 0,-16 41 0,15-33 0,19-13 0,50-50 0,5-19 0,9-19 0,-15 13 747,-15 10-747,-9 24 0,-11 6 0,-36 81 0,13-23 0,-3 7-911,0-4 1,-3 5 0,4 1 910,5 0 0,4 2 0,-1-4 0,-14 11 0,4-4 0,16-9 0,5-6 0,-4-3 0,36-18 0,27-49 0,36-30 0,-41 19 0,0-5-334,11-22 1,-2-1 333,12-2 0,-20 10 0,-1 2 0,5-1 2629,21-22-2629,-32 29 0,6-7 0,-28 26 0,-1 1 0,-9 9 769,-38 60-769,2 1 0,-5 2 0,-2 4 0,-5 18 0,-6 1 0,27-32 0,7-10 0,5-18 0,21-18 0,48-44 0,-18 14 0,4-3-516,14-11 0,0-2 516,-6 4 0,-3 1 0,-6 4 0,-5 4 0,-2-4 0,-21 12 0,-51 59 0,10 19 0,-14 2 1032,28-6-1032,4-31 0,19-13 0,16-41 0,8-14 0,16-28 0,-28 7 0,9-3 0,-29 35 0,6-25 0,-8 42 0,0-10 0,-6 16 0,2 11 0,-28 1 0,-16 6 0,-26 0 0,20 0 0,-12 0 0,23 24 0,7-16 0,-27 40 0,44-28 0,-14 9 0,21-4 0,11-7 0,-3 0 0,4 0 0,0-11 0,3 2 0,0-6 0,40-8 0,-19 3 0,29-19 0,6-5-974,9 0 974,0-13 0,0-3 0,4-2-130,-29 15 0,-6-4 130,-5-30 0,-11 23 0,-13-5 0,-8 29 0,-6 10 960,-1 3-960,-25 0 274,-19 11-274,-15 17 0,-12 20 0,27-6 0,10-5 0,4 0 0,8 9 0,-25 10 0,46-22 0,-3-13 0,8-11 0,5-1 0,9-11 0,2-2 0,4-8 0,-7-4 0,-6-15 0,0-10 0,-4 0 0,0 3 0,0 24 0,-4-8 0,0 16 0,-4-3 0,2 9 0,-3 3 0,0 3 0,-33 41 0,25-28 0,-21 31 0,19-4 0,9-25 0,-6 28 0,13-28 0,3-6 0,6 3 0,7-11 0,1-2 0,25-2 0,4-23 0,22-6 0,-3-32 0,-22 27 0,-16-23 0,-18 36 0,-2-13 0,1 18 0,-2 7 0,-3 3 0,-6 0 0,-34 10 0,-10 39 0,-1-13 0,-2 6-712,4 13 1,1 4 711,-5 0 0,3-3 0,-6 13 0,21-12 0,35-39 0,3-3 0,37-10 0,-2-11 0,26-18 1423,-28 7-1423,-7-10 0,-18 13 0,2-8 0,-8 8 0,-1 1 0,-4 9 0,0-1 0,0 4 0,-2-2 0,-5 6 0,1 0 0,-13 3 0,1 0 0,-22 0 0,-17 23 0,13-5 0,-2 11 0,36-13 0,5-7 0,5-2 0,0 1 0,3-1 0,9-4 0,20 0 0,-8-3 0,28-13 0,-35 7 0,22-15 0,-25 10 0,2-3 0,-6-5 0,-2-2 0,1-6 0,-4 9 0,-1-20 0,-4 17 0,-2-11 0,-2 17 0,-2 9 0,-3 2 0,2 2 0,-11 10 0,-40 20 0,27-8 0,-28 13 0,49-23 0,2-1 0,4-3 0,4 0 0,4-3 0,2 0 0,9-3 0,-6 0 0,6 0 0,1-4 0,-5-3 0,5-3 0,14-28 0,-18 12 0,19-33 0,-17 28 0,-6-9 0,-4 12 0,-5 11 0,-9-2 0,4 10 0,-4-1 0,-8 0 0,0 6 0,-3 0 0,5 4 0,7 0 0,3 3 0,0 0 0,3 4 0,0 2 0,3 0 0,0 1 0,0 1 0,0-4 0,3 2 0,9-6 0,20 0 0,25-11 0,-19 4 0,14-9 0,-44 7 0,-14 20 0,-2-6 0,-20 24 0,20-21 0,0 5 0,2 13 0,4-17 0,-4 19 0,6-21 0,0-1 0,0 3 0,25-14 0,-6 2 0,29-27 0,21 1 0,-6-21 0,3 21 0,-31-1 0,-26 18 0,-5 2 0,-4-4 0,-4 7 0,-11-2 0,3 6 0,-40 0 0,-2 0 0,5-5 0,5 3 0,37 0 0,-23 34 0,6-14 0,-8 21 0,14-24 0,7 4 0,4-6 0,3 4 0,7-8 0,3-6 0,24-7 0,-6-5 0,16-8 0,-13 3 0,-6 0 0,-2 3 0,-10 1 0,-3-1 0,-6 1 0,0-2 0,-3 2 0,0-1 0,-3 6 0,-3 0 0,-10 5 0,-2 0 0,-13 19 0,-14 17 0,16-4 0,-8 4 0,3-4 0,18-15 0,-28 21 0,38-32 0,31 4 0,17-21 0,49-13 0,-10-11-324,-32 6 1,-2-2 323,20-21 0,-25 10 0,-8-2 0,-31 36 0,0-8 0,-2 10 0,-2 3 647,-25 0-647,-24 38 0,-14 5 0,3 11 0,22-6 0,-3-3 0,29-19 0,-18 11 0,33-25 0,11-5 0,18-4 0,22-33 0,2-1 0,-12-14 0,-13 1 0,-22 3 0,2 9 0,-7 6 0,-3 23 0,0 3 0,-6 0 0,-7 7 0,-12 16 0,-36 36 0,28-20 0,-3 5 0,6-2 0,22-20 0,-16 16 0,21-23 0,5-8 0,2-4 0,3-7 0,14-26 0,-15 19 0,10-18 0,-13 25 0,0-1 0,-3 1 0,0 4 0,-6 0 0,-1 3 0,-9 0 0,5 6 0,-2-2 0,-2 10 0,7-4 0,-5 2 0,12-8 0,21-21 0,-6 4 0,8-11 0,-9-7 0,-9 19 0,6-2 0,-7 40 0,0 4 0,0 4 0,0-18 0,0-4 0,2-5 0,11-9 0,-5-3 0,11-10 0,-15-17 0,4 17 0,-7-23 0,1 30 0,-2 7 0,-12 27 0,3-2 0,-13 14 0,2-4 0,6-12 0,0 9 0,3-15 0,7-4 0,-5-12 0,6-3 0,3-35 0,0 26 0,0-39 0,0 39 0,0-17 0,0 20 0,-2 2 0,-5 1 0,1 6 0,-1-2 0,2-2 0,4-5 0,-2-1 0,1 10 0,1 10 0,-2 1 0,3 14 0,0-16 0,0-22 0,0-3 0,0-24 0,0 13 0,0 6 0,0 2 0,0 0 0,0 16 0,0 32 0,0 11 0,0 45 0,0-25 0,0 11 0,0-36 0,0-4 0,0-21 0,3 0 0,3-7 0,-2-4 0,6-14 0,-3-16 0,7 0 0,-3 0 0,-2 15 0,-7 10 0,1-3 0,-2 8 0,2 2 0,-3 42 0,0-16 0,0 40 0,-8-36 0,6 0 0,-7-30 0,9-40 0,0-22 0,0-13 0,0 3 0,0 27 0,0 3 0,0 24 0,0 1 0,-2 10 0,-2 5 0,-3 11 0,-10 21 0,7-7 0,-3 15 0,8-25 0,4 5 0,17-31 0,-3 0 0,16-22 0,-16 14 0,-4 1 0,-6 9 0,-6 1 0,-6 18 0,-19 22 0,10 1 0,-9 8 0,16-1 0,6-22 0,-5 22 0,21-30 0,-9 3 0,23-20 0,-7-20 0,10-12 0,-9 3 0,-6 5 0,-10 19 0,-3-6 0,0 8 0,-3-4 0,-3 11 0,-21 33 0,-16 10 0,9 5 0,-3-6 0,29-19 0,1-8 0,3 5 0,7-10 0,23-3 0,3-19 0,26-2 0,2-35 0,-21 30 0,1-15 0,-33 31 0,10-11 0,-12 10 0,3-8 0,-17 13 0,0 3 0,-4 6 0,10 10 0,3-2 0,3 5 0,0-9 0,0-2 0,6 1 0,21-5 0,23 2 0,25-6 0,-15 0 0,21-24 0,-53 13 0,17-19 0,-38 20 0,-1-1 0,-6 1 0,0-2 0,0 2 0,0 1 0,-6 1 0,-1-2 0,-5 0 0,0 4 0,-7 4 0,8 2 0,-7-6 0,8 5 0,0-5 0,-1 12 0,1-2 0,-2 7 0,2-4 0,-15 19 0,13-7 0,-8 9 0,16-12 0,10-7 0,1-6 0,12-4 0,15-6 0,-13-2 0,17-6 0,-27 5 0,8-5 0,-12 5 0,-2 2 0,-5 1 0,0 1 0,-2 0 0,-5-3 0,1 2 0,-6-2 0,5 6 0,-2 0 0,-33 19 0,17-4 0,-36 25 0,25-5 0,-7 11 0,14-14 0,8-3 0,16-17 0,8 0 0,36-5 0,26-19 0,13 4 0,-29-1 0,-1-3 0,13-6 0,-10 5 0,-24-1 0,-19 5 0,-7 6 0,2-3 0,-6 3 0,-3-1 0,-10-4 0,-5 6 0,-6-7 0,-27 11 0,-7-3 0,-27 4 0,28 0 0,12 0 0,29 0 0,0 4 0,8 0 0,-4 1 0,-14 4 0,17-5 0,-17 9 0,23-7 0,2 13 0,2-11 0,2 8 0,0-1 0,0-6 0,2 9 0,2-11 0,5 4 0,-2-7 0,4 2 0,-1-9 0,5-10 0,11-12 0,-7-17 0,2-9 0,-12 14 0,-8-2 0,2 28 0,-3-5 0,0 7 0,-3 0 0,0 2 0,-4 1 0,1 6 0,-9 0 0,4 0 0,-15 8 0,12 0 0,-18 20 0,16-12 0,-7 10 0,14-16 0,5-2 0,2 1 0,2-2 0,0 2 0,0-3 0,0 10 0,2-5 0,4 2 0,4-4 0,22-9 0,19 3 0,23-3 0,1 0 0,-27 0 0,-19 0 0,-23-3 0,-3-3 0,0-1 0,-6-4 0,-10-2 0,-31-2 0,-30-4 0,-18 10 0,41 0 0,1 1 0,-10 6 0,15-6 0,29 8 0,1 8 0,9-3 0,-6 9 0,12-4 0,-3 2 0,-4 20 0,3-14 0,-6 21 0,9-28 0,-3 4 0,4-6 0,0-2 0,2 2 0,4-6 0,4 0 0,9-3 0,-5 0 0,25 0 0,-25-3 0,25-1 0,-28-3 0,5 0 0,-10 1 0,-3-1 0,-6 1 0,-3 0 0,-4 3 0,-2 0 0,3 3 0,0 0 0,0 3 0,-3 10 0,1-2 0,3 8 0,5-10 0,3 9 0,0-9 0,0 6 0,5-6 0,0-2 0,13 3 0,26-6 0,17 0 0,27-4 0,0 0-380,-38 1 0,1-2 380,40-15 0,-17 4 0,-27-11 0,-30 11 0,-11 6 0,-4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22:25:20.737"/>
    </inkml:context>
    <inkml:brush xml:id="br0">
      <inkml:brushProperty name="width" value="0.05" units="cm"/>
      <inkml:brushProperty name="height" value="0.05" units="cm"/>
      <inkml:brushProperty name="color" value="#FFFFFF"/>
    </inkml:brush>
  </inkml:definitions>
  <inkml:trace contextRef="#ctx0" brushRef="#br0">990 523 24575,'0'11'0,"0"11"0,0-6 0,0 11 0,0-1 0,0-5 0,0 6 0,0-13 0,0 5 0,0-10 0,0 10 0,0-10 0,0 5 0,0-6 0,0 0 0,0 1 0,0-1 0,0 0 0,0-10 0,0-5 0,5-16 0,0 1 0,2-4 0,2 6 0,-8 0 0,3 6 0,0 0 0,-3 6 0,2-2 0,-3 2 0,0-3 0,0 4 0,0 6 0,0 14 0,0 2 0,0 12 0,0-8 0,0 8 0,0-6 0,0 12 0,0-12 0,0 6 0,0-13 0,0 5 0,0-9 0,0 3 0,0-5 0,0 0 0,0-10 0,0-5 0,0-10 0,-4-3 0,3-6 0,-4-2 0,5 0 0,0-5 0,0 5 0,0-6 0,0 6 0,0 1 0,0 8 0,0-1 0,0 5 0,0 2 0,0 5 0,0 0 0,0 6 0,0 15 0,0 3 0,0 10 0,0-6 0,0 6 0,0-10 0,0 9 0,0-15 0,0 3 0,0-4 0,0-1 0,4 0 0,-3 0 0,3 1 0,-1-5 0,-2 4 0,6-4 0,-6 4 0,6-4 0,-7-4 0,4-16 0,-4 0 0,5-17 0,-4 12 0,4-12 0,-5 11 0,0-10 0,0 10 0,0 1 0,0 2 0,0 10 0,0-5 0,0 7 0,0 9 0,0 11 0,0 13 0,0 8 0,0-6 0,0 5 0,0-11 0,0 4 0,0-6 0,0-6 0,0 5 0,0-9 0,0 3 0,0-5 0,0-6 0,0-8 0,0-15 0,0-7 0,0-6 0,0-1 0,0 1 0,0-1 0,0 7 0,0 2 0,0 11 0,0 2 0,0 5 0,0 9 0,-5 13 0,-1 11 0,-6 17 0,0-5 0,-1 13 0,6-13 0,-3-1 0,9-10 0,-7-11 0,7-2 0,-3-5 0,4 1 0,0-1 0,0-36 0,0 0 0,-6-34 0,5 18 0,-5-7 0,6 15 0,0-7 0,-4 15 0,3 2 0,-4 11 0,2 2 0,2 4 0,-6 5 0,3 0 0,-4 4 0,4 4 0,-4 12 0,1 15 0,-5 5 0,5 14 0,-3-13 0,8-1 0,-7-10 0,8-11 0,-4-2 0,5-4 0,0-1 0,-3-4 0,2-3 0,-2-11 0,-2-11 0,4 0 0,-4-12 0,5 12 0,0-6 0,-5 7 0,4 6 0,-3 0 0,0 6 0,3 0 0,-6 4 0,3 0 0,-4 4 0,0 8 0,-1 9 0,-1 3 0,4 13 0,-3-12 0,8 6 0,-7-13 0,7 5 0,-2-10 0,3 5 0,0-16 0,-5-5 0,4-16 0,-3 1 0,-1-11 0,3 12 0,-3-12 0,1 12 0,3-6 0,-4 13 0,5 0 0,-3 6 0,-1 3 0,-4 13 0,-2 10 0,5 20 0,0 7 0,0-1 0,4-1 0,-4-9 0,0-6 0,4-7 0,-3-7 0,4-6 0,-3-10 0,2-4 0,-2-12 0,3-8 0,0 5 0,0-6 0,0 8 0,0 4 0,0 2 0,0 4 0,-3 5 0,2 7 0,-8 14 0,8 9 0,-4 9 0,5-1 0,-4-6 0,3 5 0,-4-12 0,5 12 0,0-11 0,0 4 0,0-11 0,0-2 0,0-5 0,0 1 0,0-38 0,0 9 0,0-32 0,0 17 0,-5 1 0,4 6 0,-9 1 0,9 13 0,-3 0 0,0 10 0,0 0 0,-3 4 0,-3 15 0,6 13 0,-7 16 0,9 18 0,-9-7 0,9-1 0,-4-4 0,6-20 0,0 5 0,0-21 0,0 0 0,0-6 0,4-3 0,-4-11 0,3-5 0,-3-8 0,0-1 0,0 0 0,0 0 0,0 0 0,0 6 0,0 0 0,0 6 0,-3 0 0,-2 3 0,-3 2 0,4 9 0,0-1 0,4 6 0,0-3 0,4 0 0,14-3 0,-1-1 0,7-4 0,-6 0 0,-3-5 0,0-4 0,0-7 0,-5-10 0,0 4 0,1-4 0,-6 6 0,0 0 0,-5 6 0,0 0 0,-3 10 0,-2 0 0,-2 4 0,-1 0 0,3 4 0,-3 5 0,7 13 0,-3 6 0,4 6 0,0 1 0,0-7 0,0-2 0,0-11 0,0-2 0,4-5 0,0-3 0,10-1 0,-5-4 0,10 0 0,-10-4 0,6-12 0,-6-1 0,2-9 0,0 0 0,-6-2 0,0 0 0,-5-5 0,0 12 0,0-6 0,0 7 0,0 1 0,0 4 0,0 2 0,0 5 0,-3 3 0,-1 2 0,0 12 0,-4 8 0,6 11 0,-8 14 0,8-5 0,-4 5 0,6-14 0,0-1 0,0-8 0,0-4 0,0-2 0,0-4 0,3-5 0,2 0 0,3-13 0,1 3 0,1-19 0,0 9 0,0-10 0,-4 6 0,-2 0 0,-4 0 0,0 0 0,0 1 0,0 4 0,0 2 0,0 4 0,0 1 0,-3 4 0,-2 1 0,-2 6 0,3 13 0,0 7 0,4 11 0,0-6 0,0 5 0,0-17 0,0 9 0,0-15 0,0 3 0,0-4 0,0-11 0,0-5 0,0-17 0,0-4 0,0-6 0,0-1 0,0 7 0,0-5 0,0 17 0,0-4 0,0 12 0,0-1 0,0 30 0,0-10 0,0 32 0,0-22 0,0 5 0,0-11 0,0-2 0,0-5 0,0 1 0,0-11 0,0-11 0,0-6 0,5-14 0,-3 5 0,3-7 0,-5 7 0,4 2 0,-3 11 0,4-3 0,-5 8 0,3 7 0,-2 16 0,6 6 0,-6 14 0,4-5 0,-5 6 0,4-6 0,-3-1 0,3-8 0,-4 1 0,0-5 0,0-2 0,4-4 0,-3-1 0,6-4 0,-6-7 0,6-7 0,-6-8 0,4-9 0,-5 6 0,0-5 0,0 11 0,0-4 0,0 10 0,0-4 0,0 5 0,0 1 0,0-1 0,0 0 0,0-6 0,0 5 0,0-10 0,0 10 0,0-10 0,0 10 0,0-5 0,0 6 0,0 13 0,0 9 0,0 15 0,4-1 0,-3 4 0,4-15 0,-1 8 0,-3-16 0,4 5 0,-5-6 0,0 0 0,3-3 0,-2-4 0,2-11 0,-3 1 0,0-9 0,0 3 0,4-5 0,-3 0 0,4 1 0,-1-1 0,-3 5 0,4 2 0,-5-1 0,0 5 0,0 2 0,0 23 0,0-5 0,0 16 0,0-18 0,0 5 0,0-6 0,0 0 0,0 0 0,0 0 0,0-7 0,0-8 0,0-7 0,0-6 0,0 0 0,0-6 0,0 5 0,0-6 0,0 13 0,0 0 0,0 1 0,0 3 0,0-3 0,0 12 0,4 7 0,1 8 0,5 6 0,-4 0 0,3-1 0,-8 1 0,3 0 0,-4 0 0,0 0 0,0-6 0,0 5 0,0-5 0,0 1 0,0 4 0,0-5 0,0 1 0,0 3 0,0-8 0,0 3 0,0-4 0,0-1 0,0 0 0,0 1 0,0-2 0,-3-2 0,-6-2 0,-5-3 0,-6 0 0,-6 0 0,4 0 0,-11-5 0,12 4 0,-5-9 0,6 5 0,-7-6 0,11 2 0,-9-2 0,10 2 0,-4 4 0,-1-4 0,0 8 0,5-7 0,-3 7 0,8-3 0,-3 4 0,0 0 0,-2 0 0,0 0 0,-3 0 0,3 0 0,-5 0 0,0 0 0,1 0 0,4 0 0,-4 0 0,10 0 0,-10 0 0,10 0 0,-5 0 0,7 0 0,-1 0 0,0 0 0,1 0 0,28 0 0,5 0 0,20 0 0,-3 0 0,-15 0 0,-2 0 0,-11 0 0,-2 0 0,-5 0 0,1 0 0,-1 0 0,-22 0 0,-2 0 0,-21-5 0,3-2 0,-1 1 0,1-4 0,-1 9 0,7-5 0,2 6 0,11-3 0,2 2 0,4-3 0,5 1 0,3 2 0,17-2 0,15 3 0,5 0 0,7 0 0,-9 0 0,-6 0 0,-7-4 0,-7 3 0,-6-3 0,0 4 0,-10 0 0,-11 0 0,-12 0 0,-10 0 0,0 0 0,8 0 0,0 0 0,7 0 0,6 0 0,1 0 0,18 0 0,10-5 0,14 4 0,6-4 0,-1 5 0,-6 0 0,-1 0 0,-13 0 0,0 0 0,-6 0 0,0 0 0,0 0 0,-3-3 0,1 2 0,-2-6 0,4 7 0,0-7 0,0 6 0,0-3 0,0 4 0,-4-3 0,-10 2 0,-11-7 0,-19 7 0,-1-4 0,-13 5 0,13 0 0,-13 0 0,13 0 0,-5 0 0,7 0 0,12 0 0,-2 0 0,16 0 0,-4 0 0,11 0 0,15 0 0,17-6 0,15-2 0,7-5 0,1 0 0,-1 0 0,-7 1 0,-3-1 0,-7 7 0,-7-4 0,-7 9 0,-2-3 0,-10 4 0,4 0 0,-17 0 0,-10-5 0,-23 4 0,-8-5 0,-7 6 0,-1 0 0,1 0 0,7 0 0,-5 0 0,5 0 0,1 0 0,1 0 0,15 0 0,2 0 0,6 0 0,5 0 0,2 0 0,5 0 0,6 0 0,23 0 0,11 0 0,30 0 0,-7 0 0,16 0 0,-7 0 0,1 0 0,6 0 0,-16 0 0,-1 0 0,-12 0 0,-7 0 0,-12 0 0,2 0 0,-16 0 0,5 0 0,-6 0 0,-4-2 0,4 1 0,-4-6 0,5 2 0,-1-3 0,0 0 0,1 0 0,-1 3 0,-4-2 0,4 6 0,-7-6 0,2 3 0,-3-3 0,0-1 0,0 0 0,0 0 0,0 0 0,0 0 0,0 0 0,0 0 0,0 0 0,0 1 0,0-1 0,0 1 0,0 0 0,0-1 0,0 1 0,0-1 0,0 1 0,0 0 0,0-1 0,0 0 0,5-6 0,-4 5 0,7-4 0,-7 5 0,6-1 0,-6 1 0,7 3 0,-7-2 0,2 3 0,1-4 0,-4 0 0,7 4 0,-2-3 0,0 2 0,2-3 0,-6 0 0,6 0 0,-6 0 0,5 4 0,-5-3 0,6 2 0,-6-8 0,7-2 0,-2-4 0,3 4 0,1-4 0,-6 5 0,4-1 0,-7-4 0,3 10 0,0-5 0,-3 6 0,2 0 0,-3 0 0,0 0 0,0 1 0,0-1 0,-6 4 0,1 1 0,-11 7 0,1 2 0,0 3 0,-3 1 0,8-2 0,-8 2 0,8-2 0,-4 6 0,5 1 0,-5 5 0,3 0 0,-8-1 0,8 1 0,-4 7 0,0-6 0,4 5 0,1-11 0,2-2 0,3-4 0,1-1 0,0 0 0,4 0 0,0 1 0,0-1 0,0 5 0,0-3 0,-5 9 0,4-5 0,-3 1 0,4 3 0,0-3 0,0 5 0,0-6 0,0 5 0,0-10 0,0 10 0,0-10 0,0 5 0,0-6 0,0 0 0,0 1 0,0-2 0,-4-2 0,-12 3 0,0-3 0,-25 7 0,11-6 0,-12 5 0,-1-4 0,7 0 0,-7-1 0,15-6 0,2 0 0,6 0 0,5 0 0,2 0 0,0 0 0,-1-4 0,4-6 0,-2-4 0,6-6 0,1 5 0,-4-3 0,4 8 0,0-3 0,1 4 0,1 1 0,2 0 0,-3 0 0,4 0 0,0-5 0,0-2 0,26-15 0,-2-2 0,33-11 0,-15 3 0,6-2 0,-11 10 0,-7 3 0,-9 13 0,-7 3 0,-6 4 0,0 5 0,0 0 0,0 4 0,-1 0 0,-3 9 0,-1 2 0,-3 9 0,0 6 0,0-5 0,0 6 0,-9-7 0,-2-1 0,-8 1 0,-8-4 0,-1-1 0,0-4 0,2-5 0,0-1 0,4-5 0,1 0 0,8 0 0,5 0 0,-1 0 0,5-3 0,0 2 0,4-2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22:25:36.473"/>
    </inkml:context>
    <inkml:brush xml:id="br0">
      <inkml:brushProperty name="width" value="0.05" units="cm"/>
      <inkml:brushProperty name="height" value="0.05" units="cm"/>
      <inkml:brushProperty name="color" value="#FFFFFF"/>
    </inkml:brush>
  </inkml:definitions>
  <inkml:trace contextRef="#ctx0" brushRef="#br0">853 383 24575,'8'0'0,"-1"0"0,0 0 0,0 0 0,-6 0 0,-7 0 0,-8 0 0,-6 0 0,1 0 0,-8 0 0,-1 0 0,0 0 0,-5 0 0,12 0 0,-5 0 0,11 0 0,2 0 0,4 0 0,5 3 0,4-2 0,9 6 0,6-6 0,5 4 0,0-1 0,-1-3 0,-4 4 0,-2-5 0,-4 0 0,-1 0 0,0 0 0,1 0 0,-1 0 0,0 0 0,0 0 0,6 0 0,-5 0 0,5 0 0,-6-4 0,0 3 0,1-3 0,-1 1 0,-3-4 0,-2-2 0,-3-1 0,0 3 0,-7 3 0,-3 0 0,-3 4 0,0 0 0,-1 0 0,5 0 0,-5 0 0,7 0 0,2 4 0,2 0 0,3 9 0,0-3 0,0 3 0,0-4 0,0-1 0,3 0 0,2-3 0,3-2 0,6-3 0,-5 0 0,10 0 0,-10 0 0,10 0 0,-10 0 0,5-3 0,-6-2 0,0-3 0,0-1 0,-3 1 0,-1 0 0,-4 0 0,0 0 0,-4 4 0,0 1 0,-4 3 0,0 0 0,0 0 0,0 0 0,4 3 0,0 2 0,4 2 0,4-3 0,0 0 0,5-4 0,-1 0 0,-1 0 0,1 0 0,-4-4 0,0-6 0,-4 1 0,0-5 0,0 6 0,-4 0 0,-6 4 0,-4 0 0,-1 4 0,-3 0 0,8 0 0,-3 0 0,-1 0 0,5 0 0,-10 0 0,5 0 0,-1 4 0,2 0 0,-1 5 0,4 5 0,-4-4 0,9 9 0,-2-10 0,6 5 0,-3-1 0,4-3 0,0 3 0,0-5 0,0 1 0,3-5 0,1 0 0,4-4 0,-4-3 0,0-7 0,-4-4 0,0-6 0,0 0 0,0 5 0,0-3 0,0 8 0,0-3 0,-8 5 0,3 3 0,-12-3 0,7 7 0,-3-3 0,4 4 0,2 0 0,-2 0 0,5 3 0,0 6 0,4 5 0,0 1 0,0 4 0,0-10 0,0 5 0,0-6 0,0 0 0,3-3 0,3-17 0,3-1 0,2-19 0,-5 10 0,4-4 0,-9 6 0,3 0 0,-4 1 0,0 4 0,0 2 0,0 11 0,0 15 0,0 9 0,0 13 0,0-1 0,0-6 0,0-1 0,0-13 0,0 0 0,0-6 0,0 0 0,0-9 0,0-6 0,0-5 0,-4-7 0,-1 10 0,0-5 0,-3 6 0,4 3 0,-4 2 0,1 3 0,3 8 0,1 3 0,3 16 0,0-6 0,0 6 0,0-13 0,0 11 0,0-14 0,0 9 0,0-11 0,0-11 0,5-11 0,1-13 0,1-9 0,-2 1 0,-5 6 0,0 2 0,0 6 0,0 5 0,0 2 0,0 4 0,-4 5 0,0 0 0,-5 4 0,1 0 0,0 0 0,-1 0 0,1 0 0,4 4 0,-5 6 0,8 11 0,-7 0 0,6 12 0,-2-11 0,0 4 0,3-6 0,-4-6 0,5 0 0,0-6 0,0-10 0,0-4 0,0-18 0,0-4 0,0-7 0,0 1 0,0 6 0,0 1 0,0 13 0,-4 0 0,0 6 0,-10 3 0,5 2 0,-4 3 0,4 0 0,1 0 0,0 0 0,4 3 0,-4 7 0,7 11 0,-4 7 0,5 0 0,0 5 0,0-11 0,0 4 0,0-11 0,0-2 0,0-5 0,0 1 0,3-5 0,2 0 0,3-4 0,-4-4 0,4-6 0,-6-11 0,2 0 0,-4-12 0,0 12 0,0-6 0,0 7 0,0 6 0,0 0 0,0 6 0,-4 4 0,-5 0 0,-1 4 0,-3 0 0,4 0 0,-4 0 0,3 0 0,-3 0 0,5 7 0,3 4 0,1 14 0,4-4 0,0 12 0,0-11 0,0 4 0,0-11 0,4-2 0,1-5 0,3 1 0,0-1 0,6-3 0,0-2 0,1-3 0,3 0 0,-3-9 0,1-2 0,-1-15 0,-5 5 0,1-12 0,-5-3 0,-1-1 0,-5 1 0,0 3 0,0 12 0,0 0 0,-9 7 0,-2 4 0,-9 5 0,0 1 0,1 4 0,-8 0 0,6 0 0,0 0 0,2 8 0,8 10 0,-9 10 0,13 0 0,-9 4 0,15-4 0,-4 0 0,5-6 0,0-9 0,0-5 0,0 1 0,3-5 0,2 0 0,-1-13 0,5-9 0,-8-9 0,4-8 0,-5 7 0,0-5 0,0 17 0,-4-9 0,-6 14 0,-12-4 0,-6 5 0,-7 3 0,7 2 0,2 5 0,0 0 0,4 0 0,1 0 0,2 0 0,10 0 0,-6 15 0,10-2 0,0 13 0,0 1 0,4-6 0,-5 0 0,6-7 0,0-6 0,0 0 0,0 1 0,0-11 0,0-5 0,0-10 0,0-3 0,0 5 0,-4-3 0,-1 8 0,-4-3 0,1 5 0,0 4 0,1 0 0,-1 4 0,-1 9 0,5 8 0,-5 5 0,8 4 0,-8-6 0,8-1 0,-4-4 0,5-2 0,0-4 0,0-1 0,4-3 0,0-2 0,4-3 0,0 0 0,1-8 0,1-10 0,-4-3 0,-1-6 0,-5 7 0,0 1 0,0 4 0,0 2 0,0 4 0,0 1 0,-4 3 0,0 2 0,-4 3 0,0 0 0,0 0 0,0 0 0,3 15 0,-3-2 0,7 19 0,-3-4 0,4 0 0,0 5 0,0-11 0,0 4 0,0-11 0,0-2 0,4-5 0,0-3 0,5-1 0,-1-4 0,0 0 0,0 0 0,1 0 0,0-16 0,1 4 0,1-21 0,-5-3 0,4-1 0,-9-5 0,4 7 0,-5 1 0,0 6 0,0 7 0,0 7 0,0 6 0,-3 3 0,-1 2 0,-4 3 0,0 0 0,0 0 0,4 12 0,-5 6 0,8 14 0,-4 10 0,5-5 0,0 5 0,0-14 0,0-2 0,0-11 0,0 4 0,0-10 0,0 5 0,0-19 0,0-9 0,0-9 0,0-17 0,0 10 0,0-13 0,0 9 0,0-1 0,0 7 0,0 2 0,0 6 0,0 5 0,0 2 0,0 5 0,0-1 0,0 1 0,0 0 0,3 4 0,2 0 0,3 4 0,6 0 0,0 0 0,13 0 0,1 0 0,6 0 0,1 0 0,-1 0 0,1 0 0,-7 0 0,-7 4 0,-2 1 0,-10 4 0,4 0 0,-8 4 0,-1-3 0,-4 8 0,0-8 0,-4 3 0,-6-4 0,-4 0 0,-12 2 0,4-1 0,-4-4 0,11-2 0,-3-4 0,8 0 0,-3 0 0,5-7 0,3-4 0,1-7 0,4-8 0,0 4 0,0-11 0,0 12 0,5-5 0,5 10 0,0 3 0,8 7 0,-8 3 0,8 3 0,-8 0 0,3 0 0,-8 7 0,-1 4 0,-4 7 0,0 2 0,0 0 0,0-6 0,-4 0 0,-1-6 0,-8 1 0,3-4 0,-3-1 0,5-4 0,4-7 0,0-4 0,4-7 0,0 3 0,0 2 0,0 4 0,4 5 0,0 0 0,4 4 0,0 0 0,0 0 0,1 4 0,-1 0 0,-3 10 0,3 0 0,-7 6 0,3-5 0,-4 3 0,0-8 0,0 3 0,-9-8 0,3-1 0,-12-4 0,3 0 0,-4 0 0,4 0 0,2-4 0,4-6 0,4-4 0,-4-6 0,8 5 0,-4-3 0,5 8 0,0-3 0,0 9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22:25:43.042"/>
    </inkml:context>
    <inkml:brush xml:id="br0">
      <inkml:brushProperty name="width" value="0.05" units="cm"/>
      <inkml:brushProperty name="height" value="0.05" units="cm"/>
      <inkml:brushProperty name="color" value="#FFFFFF"/>
    </inkml:brush>
  </inkml:definitions>
  <inkml:trace contextRef="#ctx0" brushRef="#br0">137 75 24575,'0'8'0,"0"-1"0,0 1 0,0 1 0,0-2 0,0 1 0,0-1 0,0 1 0,0 0 0,0 1 0,0-1 0,0 0 0,0 0 0,0 1 0,0-1 0,0 0 0,0 0 0,0 0 0,0-1 0,0 0 0,0 1 0,0 0 0,0 0 0,0 0 0,0 1 0,0-1 0,-9 1 0,4-4 0,-8 2 0,5-2 0,0 3 0,0 0 0,-5 1 0,3-1 0,0 1 0,3-4 0,6 2 0,-6-6 0,6 7 0,-7-7 0,8 6 0,-4-2 0,0 3 0,3 0 0,-2 6 0,-1-5 0,3 4 0,-3-4 0,4-1 0,0 0 0,0 1 0,-3-5 0,2-7 0,-3-13 0,4-10 0,0-9 0,0 1 0,0-1 0,4 7 0,1 7 0,1 3 0,-3 8 0,-3-3 0,0 5 0,4 3 0,-3-2 0,3 3 0,-1 0 0,1 0 0,4 4 0,-4 4 0,4 6 0,-7 11 0,8 0 0,-4 6 0,1-12 0,-2 3 0,0-8 0,-3 3 0,3-5 0,-1-3 0,-2-5 0,2-16 0,-3-14 0,0-14 0,0-1 0,0 9 0,0 3 0,0 12 0,0-5 0,0 11 0,0 15 0,0 22 0,0 17 0,0 6 0,0-3 0,0-7 0,0-7 0,0-7 0,0-8 0,0-4 0,0-1 0,0-22 0,0-3 0,0-20 0,0 9 0,0-5 0,0 11 0,0 1 0,0 8 0,-4 5 0,-1-1 0,-3 5 0,0 0 0,0 4 0,-1 0 0,5 7 0,0 10 0,4 9 0,0 8 0,0-6 0,0 5 0,0-12 0,0 1 0,0-9 0,4-5 0,0 1 0,5-5 0,-1 0 0,0-4 0,0-4 0,2-12 0,1-15 0,1-14 0,1-7 0,-5-1 0,-2 9 0,-6 1 0,0 15 0,0 2 0,0 11 0,-3 6 0,2 12 0,-7 15 0,6 16 0,-3 3 0,5 13 0,-5-13 0,4-1 0,-4-10 0,5-11 0,0-2 0,0-5 0,0 1 0,-4-5 0,0 0 0,0-13 0,-4-8 0,7-5 0,-4-11 0,5 5 0,0 0 0,0 11 0,0 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22:25:45.463"/>
    </inkml:context>
    <inkml:brush xml:id="br0">
      <inkml:brushProperty name="width" value="0.05" units="cm"/>
      <inkml:brushProperty name="height" value="0.05" units="cm"/>
      <inkml:brushProperty name="color" value="#FFFFFF"/>
    </inkml:brush>
  </inkml:definitions>
  <inkml:trace contextRef="#ctx0" brushRef="#br0">12 55 24575,'0'13'0,"0"7"0,0-4 0,0 9 0,0-10 0,0-1 0,0-1 0,0-5 0,0-10 0,0-5 0,0-17 0,0-4 0,0 0 0,0 2 0,0 6 0,0 6 0,0 0 0,0 6 0,0 0 0,0 37 0,0-1 0,-6 26 0,5-3 0,-4-15 0,5 0 0,0-3 0,0-17 0,0 4 0,0-11 0,0-1 0,0-7 0,0-6 0,0-4 0,4-5 0,-3 6 0,2 7 0,1 2 0,0 3 0,1 3 0,2-6 0,-3 3 0,4-4 0,-1 0 0,-2-8 0,-2 3 0,-3-7 0,0 4 0,0-1 0,0 1 0,0 0 0,0 0 0,0 7 0,4 6 0,0 3 0,5 4 0,-1-7 0,0-1 0,5-4 0,-3 0 0,3 0 0,-4 0 0,-1 0 0,0 0 0,1 0 0,-5 3 0,0-3 0,-4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FBB85-92CB-9243-9E91-8BB07EB2BCB1}" type="datetimeFigureOut">
              <a:rPr lang="en-NL" smtClean="0"/>
              <a:t>08/11/2022</a:t>
            </a:fld>
            <a:endParaRPr lang="en-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EB801-0166-6246-99BE-78A35E1F3B50}" type="slidenum">
              <a:rPr lang="en-NL" smtClean="0"/>
              <a:t>‹#›</a:t>
            </a:fld>
            <a:endParaRPr lang="en-NL"/>
          </a:p>
        </p:txBody>
      </p:sp>
    </p:spTree>
    <p:extLst>
      <p:ext uri="{BB962C8B-B14F-4D97-AF65-F5344CB8AC3E}">
        <p14:creationId xmlns:p14="http://schemas.microsoft.com/office/powerpoint/2010/main" val="415676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7EB801-0166-6246-99BE-78A35E1F3B50}" type="slidenum">
              <a:rPr lang="en-NL" smtClean="0"/>
              <a:t>0</a:t>
            </a:fld>
            <a:endParaRPr lang="en-NL"/>
          </a:p>
        </p:txBody>
      </p:sp>
    </p:spTree>
    <p:extLst>
      <p:ext uri="{BB962C8B-B14F-4D97-AF65-F5344CB8AC3E}">
        <p14:creationId xmlns:p14="http://schemas.microsoft.com/office/powerpoint/2010/main" val="141114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8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34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96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17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83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15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A37EB801-0166-6246-99BE-78A35E1F3B50}" type="slidenum">
              <a:rPr lang="en-NL" smtClean="0"/>
              <a:t>1</a:t>
            </a:fld>
            <a:endParaRPr lang="en-NL"/>
          </a:p>
        </p:txBody>
      </p:sp>
    </p:spTree>
    <p:extLst>
      <p:ext uri="{BB962C8B-B14F-4D97-AF65-F5344CB8AC3E}">
        <p14:creationId xmlns:p14="http://schemas.microsoft.com/office/powerpoint/2010/main" val="371182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200" kern="1200" dirty="0">
                <a:solidFill>
                  <a:schemeClr val="tx1"/>
                </a:solidFill>
                <a:effectLst/>
                <a:latin typeface="+mn-lt"/>
                <a:ea typeface="+mn-ea"/>
                <a:cs typeface="+mn-cs"/>
              </a:rPr>
              <a:t>The Airport Enterprise Management Centre (AEMC) is another new concept that has been researched in the last years. According to the researchers the AEMC is regarded as the next step after APOC and TAM. As various airports have been developing elements of this concept independently, the AEMC has a variety of other names such as, Integrated Control Centre, Airport Command Centre (ACC), Joint Command Centre (JCC) and Airport Operations Centre (APOC). As the researchers call it upgrading an airport to an intelligent airport. Where, </a:t>
            </a:r>
            <a:r>
              <a:rPr lang="en-NL" sz="1200" i="1" kern="1200" dirty="0">
                <a:solidFill>
                  <a:schemeClr val="tx1"/>
                </a:solidFill>
                <a:effectLst/>
                <a:latin typeface="+mn-lt"/>
                <a:ea typeface="+mn-ea"/>
                <a:cs typeface="+mn-cs"/>
              </a:rPr>
              <a:t>“The core of the Intelligent Airport is the Airport Enterprise Management Centre (AEMC) which integrates customer service and finance into the centre’s decision-making processes, enables data sharing and provides a continuum from strategic planning, through all the functional plans to real-time operations. The AEMC serves the entire airport management team and key stakeholders.” </a:t>
            </a:r>
            <a:r>
              <a:rPr lang="en-NL" sz="1200" kern="1200" dirty="0">
                <a:solidFill>
                  <a:schemeClr val="tx1"/>
                </a:solidFill>
                <a:effectLst/>
                <a:latin typeface="+mn-lt"/>
                <a:ea typeface="+mn-ea"/>
                <a:cs typeface="+mn-cs"/>
              </a:rPr>
              <a:t>(Aviation Strategies International (ASI) Institute, 2018)</a:t>
            </a:r>
            <a:r>
              <a:rPr lang="en-NL" sz="1200" i="1" kern="1200" dirty="0">
                <a:solidFill>
                  <a:schemeClr val="tx1"/>
                </a:solidFill>
                <a:effectLst/>
                <a:latin typeface="+mn-lt"/>
                <a:ea typeface="+mn-ea"/>
                <a:cs typeface="+mn-cs"/>
              </a:rPr>
              <a:t>. </a:t>
            </a:r>
            <a:r>
              <a:rPr lang="en-NL" sz="1200" kern="1200" dirty="0">
                <a:solidFill>
                  <a:schemeClr val="tx1"/>
                </a:solidFill>
                <a:effectLst/>
                <a:latin typeface="+mn-lt"/>
                <a:ea typeface="+mn-ea"/>
                <a:cs typeface="+mn-cs"/>
              </a:rPr>
              <a:t>The overall purpose of an AEMC is to facilitate the achievement of high levels of enterprise performance (operations, business and levels of service). It integrates finance and customer service into the centre’s decision making processes, enables data sharing and provides a continuum from strategic planning, through all the functional plans (Air Service, Risk, Master Plan, Commercial Revenue Plan, etc.) to real-time operations. Perhaps the most significant shift in thinking that promotes the move to an AEMC is that it exists to serve the entire management team and the airport ecosystem, not only airport operations. </a:t>
            </a:r>
          </a:p>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9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16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82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1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7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22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EB801-0166-6246-99BE-78A35E1F3B5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06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7C482F21-3055-9245-A310-37D6522A19CC}" type="datetime1">
              <a:rPr lang="en-US" smtClean="0"/>
              <a:t>8/11/2022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1B3C7270-E66C-9C48-B400-5B30E56203D7}" type="datetime1">
              <a:rPr lang="en-US" smtClean="0"/>
              <a:t>8/11/2022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6DDBC3AE-21EB-534E-851C-386348C8D241}" type="datetime1">
              <a:rPr lang="en-US" smtClean="0"/>
              <a:t>8/11/2022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2515C79E-995C-6342-83E3-B5345AA01942}" type="datetime1">
              <a:rPr lang="en-US" smtClean="0"/>
              <a:t>8/11/2022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361FFE81-9863-0144-99D7-66655144A7C2}" type="datetime1">
              <a:rPr lang="en-US" smtClean="0"/>
              <a:t>8/11/2022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ACC9D5F6-510B-9F4A-8E53-18468C76F334}" type="datetime1">
              <a:rPr lang="en-US" smtClean="0"/>
              <a:t>8/11/2022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D2501C6D-5659-554B-8AC2-C95C9AC3AE94}" type="datetime1">
              <a:rPr lang="en-US" smtClean="0"/>
              <a:t>8/11/2022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D434E522-0471-F441-AB10-913039F1CF2F}" type="datetime1">
              <a:rPr lang="en-US" smtClean="0"/>
              <a:t>8/11/2022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365B26B-A1EB-C743-96FC-C20A64C008D6}" type="datetime1">
              <a:rPr lang="en-US" smtClean="0"/>
              <a:t>8/11/2022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C3FA3D9C-5A13-E54C-A84C-1D19C00EE048}" type="datetime1">
              <a:rPr lang="en-US" smtClean="0"/>
              <a:t>8/11/2022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C298A350-D10E-0D44-8C86-59959620D9FC}" type="datetime1">
              <a:rPr lang="en-US" smtClean="0"/>
              <a:t>8/11/2022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3F393C-3899-854C-9240-A4A0D063F3F0}"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E2B55-D837-8546-BBCB-2910F17E16B0}" type="datetime1">
              <a:rPr lang="en-US" smtClean="0"/>
              <a:t>8/11/2022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F393C-3899-854C-9240-A4A0D063F3F0}"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60.png"/><Relationship Id="rId12" Type="http://schemas.openxmlformats.org/officeDocument/2006/relationships/customXml" Target="../ink/ink5.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18.png"/><Relationship Id="rId5" Type="http://schemas.openxmlformats.org/officeDocument/2006/relationships/image" Target="../media/image150.png"/><Relationship Id="rId15" Type="http://schemas.openxmlformats.org/officeDocument/2006/relationships/image" Target="../media/image2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70.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2C9CF-E01A-7B45-9943-B652941A645A}"/>
              </a:ext>
            </a:extLst>
          </p:cNvPr>
          <p:cNvSpPr/>
          <p:nvPr/>
        </p:nvSpPr>
        <p:spPr>
          <a:xfrm>
            <a:off x="291951" y="1258546"/>
            <a:ext cx="7883612" cy="1415772"/>
          </a:xfrm>
          <a:prstGeom prst="rect">
            <a:avLst/>
          </a:prstGeom>
        </p:spPr>
        <p:txBody>
          <a:bodyPr wrap="square">
            <a:spAutoFit/>
          </a:bodyPr>
          <a:lstStyle/>
          <a:p>
            <a:pPr algn="ctr">
              <a:spcAft>
                <a:spcPts val="800"/>
              </a:spcAft>
            </a:pPr>
            <a:r>
              <a:rPr lang="en-US" sz="3200" b="1" i="1" cap="all" dirty="0">
                <a:solidFill>
                  <a:schemeClr val="tx2">
                    <a:lumMod val="75000"/>
                  </a:schemeClr>
                </a:solidFill>
              </a:rPr>
              <a:t>2nd generation Agent-Based modelling for improving </a:t>
            </a:r>
            <a:r>
              <a:rPr lang="en-US" sz="3200" b="1" i="1" cap="all" dirty="0" err="1">
                <a:solidFill>
                  <a:schemeClr val="tx2">
                    <a:lumMod val="75000"/>
                  </a:schemeClr>
                </a:solidFill>
              </a:rPr>
              <a:t>apoc</a:t>
            </a:r>
            <a:r>
              <a:rPr lang="en-US" sz="3200" b="1" i="1" cap="all" dirty="0">
                <a:solidFill>
                  <a:schemeClr val="tx2">
                    <a:lumMod val="75000"/>
                  </a:schemeClr>
                </a:solidFill>
              </a:rPr>
              <a:t> operation</a:t>
            </a:r>
            <a:r>
              <a:rPr lang="en-NL" sz="5400" b="1" dirty="0">
                <a:solidFill>
                  <a:schemeClr val="tx2">
                    <a:lumMod val="75000"/>
                  </a:schemeClr>
                </a:solidFill>
              </a:rPr>
              <a:t> </a:t>
            </a:r>
            <a:endParaRPr lang="en-NL" sz="5400" b="1" dirty="0">
              <a:solidFill>
                <a:schemeClr val="tx2">
                  <a:lumMod val="75000"/>
                </a:schemeClr>
              </a:solidFill>
              <a:latin typeface="+mj-lt"/>
              <a:ea typeface="SimSun" panose="02010600030101010101" pitchFamily="2" charset="-122"/>
            </a:endParaRPr>
          </a:p>
        </p:txBody>
      </p:sp>
      <p:sp>
        <p:nvSpPr>
          <p:cNvPr id="4" name="TextBox 3">
            <a:extLst>
              <a:ext uri="{FF2B5EF4-FFF2-40B4-BE49-F238E27FC236}">
                <a16:creationId xmlns:a16="http://schemas.microsoft.com/office/drawing/2014/main" id="{7F8E1C5F-5FA2-5340-A7E8-3F666216EA5E}"/>
              </a:ext>
            </a:extLst>
          </p:cNvPr>
          <p:cNvSpPr txBox="1"/>
          <p:nvPr/>
        </p:nvSpPr>
        <p:spPr>
          <a:xfrm>
            <a:off x="420129" y="3336325"/>
            <a:ext cx="5115697" cy="830997"/>
          </a:xfrm>
          <a:prstGeom prst="rect">
            <a:avLst/>
          </a:prstGeom>
          <a:noFill/>
        </p:spPr>
        <p:txBody>
          <a:bodyPr wrap="square" rtlCol="0">
            <a:spAutoFit/>
          </a:bodyPr>
          <a:lstStyle/>
          <a:p>
            <a:r>
              <a:rPr lang="en-NL" sz="2400" dirty="0"/>
              <a:t>Sashiko Shirai </a:t>
            </a:r>
          </a:p>
          <a:p>
            <a:r>
              <a:rPr lang="en-NL" sz="2400" dirty="0"/>
              <a:t>o.s.shirai.reyna@hva.nl</a:t>
            </a:r>
          </a:p>
        </p:txBody>
      </p:sp>
      <p:pic>
        <p:nvPicPr>
          <p:cNvPr id="3" name="Picture 2">
            <a:extLst>
              <a:ext uri="{FF2B5EF4-FFF2-40B4-BE49-F238E27FC236}">
                <a16:creationId xmlns:a16="http://schemas.microsoft.com/office/drawing/2014/main" id="{9B9E7E45-6B69-A24B-A95C-9EBBD35801FC}"/>
              </a:ext>
            </a:extLst>
          </p:cNvPr>
          <p:cNvPicPr>
            <a:picLocks noChangeAspect="1"/>
          </p:cNvPicPr>
          <p:nvPr/>
        </p:nvPicPr>
        <p:blipFill>
          <a:blip r:embed="rId4"/>
          <a:stretch>
            <a:fillRect/>
          </a:stretch>
        </p:blipFill>
        <p:spPr>
          <a:xfrm>
            <a:off x="3565099" y="199928"/>
            <a:ext cx="1588590" cy="605650"/>
          </a:xfrm>
          <a:prstGeom prst="rect">
            <a:avLst/>
          </a:prstGeom>
        </p:spPr>
      </p:pic>
      <p:pic>
        <p:nvPicPr>
          <p:cNvPr id="9" name="Picture 8">
            <a:extLst>
              <a:ext uri="{FF2B5EF4-FFF2-40B4-BE49-F238E27FC236}">
                <a16:creationId xmlns:a16="http://schemas.microsoft.com/office/drawing/2014/main" id="{3A6F661F-B9B7-504F-8117-AD163F20E738}"/>
              </a:ext>
            </a:extLst>
          </p:cNvPr>
          <p:cNvPicPr>
            <a:picLocks noChangeAspect="1"/>
          </p:cNvPicPr>
          <p:nvPr/>
        </p:nvPicPr>
        <p:blipFill>
          <a:blip r:embed="rId5"/>
          <a:stretch>
            <a:fillRect/>
          </a:stretch>
        </p:blipFill>
        <p:spPr>
          <a:xfrm>
            <a:off x="5360156" y="148779"/>
            <a:ext cx="1504666" cy="656799"/>
          </a:xfrm>
          <a:prstGeom prst="rect">
            <a:avLst/>
          </a:prstGeom>
        </p:spPr>
      </p:pic>
      <p:pic>
        <p:nvPicPr>
          <p:cNvPr id="12" name="Picture 11" descr="A close up of a sign&#10;&#10;Description automatically generated">
            <a:extLst>
              <a:ext uri="{FF2B5EF4-FFF2-40B4-BE49-F238E27FC236}">
                <a16:creationId xmlns:a16="http://schemas.microsoft.com/office/drawing/2014/main" id="{450ED1F6-3ED2-D843-AFC1-C8E2720041CD}"/>
              </a:ext>
            </a:extLst>
          </p:cNvPr>
          <p:cNvPicPr>
            <a:picLocks noChangeAspect="1"/>
          </p:cNvPicPr>
          <p:nvPr/>
        </p:nvPicPr>
        <p:blipFill>
          <a:blip r:embed="rId6"/>
          <a:stretch>
            <a:fillRect/>
          </a:stretch>
        </p:blipFill>
        <p:spPr>
          <a:xfrm>
            <a:off x="7112233" y="32775"/>
            <a:ext cx="1797626" cy="983141"/>
          </a:xfrm>
          <a:prstGeom prst="rect">
            <a:avLst/>
          </a:prstGeom>
        </p:spPr>
      </p:pic>
      <p:sp>
        <p:nvSpPr>
          <p:cNvPr id="5" name="Slide Number Placeholder 4">
            <a:extLst>
              <a:ext uri="{FF2B5EF4-FFF2-40B4-BE49-F238E27FC236}">
                <a16:creationId xmlns:a16="http://schemas.microsoft.com/office/drawing/2014/main" id="{BF89F8CF-F47E-8742-BBA4-83620A712341}"/>
              </a:ext>
            </a:extLst>
          </p:cNvPr>
          <p:cNvSpPr>
            <a:spLocks noGrp="1"/>
          </p:cNvSpPr>
          <p:nvPr>
            <p:ph type="sldNum" sz="quarter" idx="12"/>
          </p:nvPr>
        </p:nvSpPr>
        <p:spPr/>
        <p:txBody>
          <a:bodyPr/>
          <a:lstStyle/>
          <a:p>
            <a:fld id="{9F3F393C-3899-854C-9240-A4A0D063F3F0}" type="slidenum">
              <a:rPr lang="nl-NL" smtClean="0"/>
              <a:pPr/>
              <a:t>0</a:t>
            </a:fld>
            <a:endParaRPr lang="nl-NL" dirty="0"/>
          </a:p>
        </p:txBody>
      </p:sp>
    </p:spTree>
  </p:cSld>
  <p:clrMapOvr>
    <a:masterClrMapping/>
  </p:clrMapOvr>
  <mc:AlternateContent xmlns:mc="http://schemas.openxmlformats.org/markup-compatibility/2006" xmlns:p14="http://schemas.microsoft.com/office/powerpoint/2010/main">
    <mc:Choice Requires="p14">
      <p:transition spd="slow" p14:dur="2000" advTm="7896"/>
    </mc:Choice>
    <mc:Fallback xmlns="">
      <p:transition spd="slow" advTm="78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7F5DC9-2649-A743-8B4A-A2D135D92E2D}"/>
              </a:ext>
            </a:extLst>
          </p:cNvPr>
          <p:cNvSpPr/>
          <p:nvPr/>
        </p:nvSpPr>
        <p:spPr>
          <a:xfrm>
            <a:off x="3052119" y="380137"/>
            <a:ext cx="4572000" cy="58477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L" sz="2800" b="0" i="0" u="none" strike="noStrike" kern="1200" cap="none" spc="0" normalizeH="0" baseline="0" noProof="0" dirty="0">
                <a:ln>
                  <a:noFill/>
                </a:ln>
                <a:solidFill>
                  <a:srgbClr val="8064A2">
                    <a:lumMod val="50000"/>
                  </a:srgbClr>
                </a:solidFill>
                <a:effectLst/>
                <a:uLnTx/>
                <a:uFillTx/>
                <a:latin typeface="Calibri"/>
                <a:ea typeface="+mn-ea"/>
                <a:cs typeface="+mn-cs"/>
              </a:rPr>
              <a:t>AOP</a:t>
            </a:r>
            <a:r>
              <a:rPr kumimoji="0" lang="en-NL" sz="3200" b="0" i="0" u="none" strike="noStrike" kern="1200" cap="none" spc="0" normalizeH="0" baseline="0" noProof="0" dirty="0">
                <a:ln>
                  <a:noFill/>
                </a:ln>
                <a:solidFill>
                  <a:srgbClr val="8064A2">
                    <a:lumMod val="50000"/>
                  </a:srgbClr>
                </a:solidFill>
                <a:effectLst/>
                <a:uLnTx/>
                <a:uFillTx/>
                <a:latin typeface="Calibri"/>
                <a:ea typeface="+mn-ea"/>
                <a:cs typeface="+mn-cs"/>
              </a:rPr>
              <a:t> phases</a:t>
            </a:r>
          </a:p>
        </p:txBody>
      </p:sp>
      <p:sp>
        <p:nvSpPr>
          <p:cNvPr id="4" name="Slide Number Placeholder 3">
            <a:extLst>
              <a:ext uri="{FF2B5EF4-FFF2-40B4-BE49-F238E27FC236}">
                <a16:creationId xmlns:a16="http://schemas.microsoft.com/office/drawing/2014/main" id="{1B8DB1C1-246D-EC49-A0BA-B2498FD9D7E6}"/>
              </a:ext>
            </a:extLst>
          </p:cNvPr>
          <p:cNvSpPr>
            <a:spLocks noGrp="1"/>
          </p:cNvSpPr>
          <p:nvPr>
            <p:ph type="sldNum" sz="quarter" idx="12"/>
          </p:nvPr>
        </p:nvSpPr>
        <p:spPr/>
        <p:txBody>
          <a:bodyPr/>
          <a:lstStyle/>
          <a:p>
            <a:fld id="{9F3F393C-3899-854C-9240-A4A0D063F3F0}" type="slidenum">
              <a:rPr lang="nl-NL" smtClean="0"/>
              <a:pPr/>
              <a:t>9</a:t>
            </a:fld>
            <a:endParaRPr lang="nl-NL"/>
          </a:p>
        </p:txBody>
      </p:sp>
      <p:sp>
        <p:nvSpPr>
          <p:cNvPr id="9" name="TextBox 8">
            <a:extLst>
              <a:ext uri="{FF2B5EF4-FFF2-40B4-BE49-F238E27FC236}">
                <a16:creationId xmlns:a16="http://schemas.microsoft.com/office/drawing/2014/main" id="{7BA5B4C2-2E1C-FB4A-87C6-D2FBA7EE6B60}"/>
              </a:ext>
            </a:extLst>
          </p:cNvPr>
          <p:cNvSpPr txBox="1"/>
          <p:nvPr/>
        </p:nvSpPr>
        <p:spPr>
          <a:xfrm>
            <a:off x="312821" y="5000535"/>
            <a:ext cx="3834172" cy="1477328"/>
          </a:xfrm>
          <a:prstGeom prst="rect">
            <a:avLst/>
          </a:prstGeom>
          <a:noFill/>
        </p:spPr>
        <p:txBody>
          <a:bodyPr wrap="square" rtlCol="0">
            <a:spAutoFit/>
          </a:bodyPr>
          <a:lstStyle/>
          <a:p>
            <a:r>
              <a:rPr lang="en-US" dirty="0"/>
              <a:t>AOP contains information about all scheduled flights. The information density and accuracy of each flight rises with the approximation of the actual time.</a:t>
            </a:r>
          </a:p>
        </p:txBody>
      </p:sp>
      <p:pic>
        <p:nvPicPr>
          <p:cNvPr id="11" name="Picture 10" descr="A picture containing table&#10;&#10;Description automatically generated">
            <a:extLst>
              <a:ext uri="{FF2B5EF4-FFF2-40B4-BE49-F238E27FC236}">
                <a16:creationId xmlns:a16="http://schemas.microsoft.com/office/drawing/2014/main" id="{DCC45A04-662A-B748-9B19-BC826D1B01CD}"/>
              </a:ext>
            </a:extLst>
          </p:cNvPr>
          <p:cNvPicPr>
            <a:picLocks noChangeAspect="1"/>
          </p:cNvPicPr>
          <p:nvPr/>
        </p:nvPicPr>
        <p:blipFill>
          <a:blip r:embed="rId3"/>
          <a:stretch>
            <a:fillRect/>
          </a:stretch>
        </p:blipFill>
        <p:spPr>
          <a:xfrm>
            <a:off x="587208" y="884829"/>
            <a:ext cx="7969584" cy="2660334"/>
          </a:xfrm>
          <a:prstGeom prst="rect">
            <a:avLst/>
          </a:prstGeom>
        </p:spPr>
      </p:pic>
      <p:sp>
        <p:nvSpPr>
          <p:cNvPr id="12" name="Right Brace 11">
            <a:extLst>
              <a:ext uri="{FF2B5EF4-FFF2-40B4-BE49-F238E27FC236}">
                <a16:creationId xmlns:a16="http://schemas.microsoft.com/office/drawing/2014/main" id="{19A193DE-95EB-3F4E-B34F-44B6E7A76FFA}"/>
              </a:ext>
            </a:extLst>
          </p:cNvPr>
          <p:cNvSpPr/>
          <p:nvPr/>
        </p:nvSpPr>
        <p:spPr>
          <a:xfrm rot="5400000">
            <a:off x="1765634" y="2475501"/>
            <a:ext cx="312823" cy="2484524"/>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5" name="Right Brace 14">
            <a:extLst>
              <a:ext uri="{FF2B5EF4-FFF2-40B4-BE49-F238E27FC236}">
                <a16:creationId xmlns:a16="http://schemas.microsoft.com/office/drawing/2014/main" id="{45D8668B-A4DF-BF47-B7CA-5E8079A0DFF2}"/>
              </a:ext>
            </a:extLst>
          </p:cNvPr>
          <p:cNvSpPr/>
          <p:nvPr/>
        </p:nvSpPr>
        <p:spPr>
          <a:xfrm rot="5400000">
            <a:off x="4403559" y="2370226"/>
            <a:ext cx="312824" cy="2695070"/>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6" name="Right Brace 15">
            <a:extLst>
              <a:ext uri="{FF2B5EF4-FFF2-40B4-BE49-F238E27FC236}">
                <a16:creationId xmlns:a16="http://schemas.microsoft.com/office/drawing/2014/main" id="{C9696FB1-2CB3-324B-BDB8-A1F7E9CF0BF1}"/>
              </a:ext>
            </a:extLst>
          </p:cNvPr>
          <p:cNvSpPr/>
          <p:nvPr/>
        </p:nvSpPr>
        <p:spPr>
          <a:xfrm rot="5400000">
            <a:off x="6502147" y="3012997"/>
            <a:ext cx="312824" cy="1409532"/>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3" name="TextBox 12">
            <a:extLst>
              <a:ext uri="{FF2B5EF4-FFF2-40B4-BE49-F238E27FC236}">
                <a16:creationId xmlns:a16="http://schemas.microsoft.com/office/drawing/2014/main" id="{D7681B36-EE24-BC41-8D91-1AAF8AF1F172}"/>
              </a:ext>
            </a:extLst>
          </p:cNvPr>
          <p:cNvSpPr txBox="1"/>
          <p:nvPr/>
        </p:nvSpPr>
        <p:spPr>
          <a:xfrm>
            <a:off x="1115445" y="3912828"/>
            <a:ext cx="1613199" cy="646331"/>
          </a:xfrm>
          <a:prstGeom prst="rect">
            <a:avLst/>
          </a:prstGeom>
          <a:noFill/>
        </p:spPr>
        <p:txBody>
          <a:bodyPr wrap="none" rtlCol="0">
            <a:spAutoFit/>
          </a:bodyPr>
          <a:lstStyle/>
          <a:p>
            <a:r>
              <a:rPr lang="en-US" dirty="0"/>
              <a:t>Strategic phase</a:t>
            </a:r>
          </a:p>
          <a:p>
            <a:r>
              <a:rPr lang="en-US" dirty="0"/>
              <a:t>D-180 to D-7</a:t>
            </a:r>
          </a:p>
        </p:txBody>
      </p:sp>
      <p:sp>
        <p:nvSpPr>
          <p:cNvPr id="18" name="TextBox 17">
            <a:extLst>
              <a:ext uri="{FF2B5EF4-FFF2-40B4-BE49-F238E27FC236}">
                <a16:creationId xmlns:a16="http://schemas.microsoft.com/office/drawing/2014/main" id="{0460F48D-56D9-2C44-BA57-F0D7EB2E16D0}"/>
              </a:ext>
            </a:extLst>
          </p:cNvPr>
          <p:cNvSpPr txBox="1"/>
          <p:nvPr/>
        </p:nvSpPr>
        <p:spPr>
          <a:xfrm>
            <a:off x="3693208" y="3894963"/>
            <a:ext cx="1850443" cy="646331"/>
          </a:xfrm>
          <a:prstGeom prst="rect">
            <a:avLst/>
          </a:prstGeom>
          <a:noFill/>
        </p:spPr>
        <p:txBody>
          <a:bodyPr wrap="none" rtlCol="0">
            <a:spAutoFit/>
          </a:bodyPr>
          <a:lstStyle/>
          <a:p>
            <a:r>
              <a:rPr lang="en-US" dirty="0"/>
              <a:t>Pre-tactical phase</a:t>
            </a:r>
          </a:p>
          <a:p>
            <a:r>
              <a:rPr lang="en-US" dirty="0"/>
              <a:t>D-6 to D-1</a:t>
            </a:r>
          </a:p>
        </p:txBody>
      </p:sp>
      <p:sp>
        <p:nvSpPr>
          <p:cNvPr id="19" name="TextBox 18">
            <a:extLst>
              <a:ext uri="{FF2B5EF4-FFF2-40B4-BE49-F238E27FC236}">
                <a16:creationId xmlns:a16="http://schemas.microsoft.com/office/drawing/2014/main" id="{CA1E34E5-6B45-4E47-9EE2-228365ED73E7}"/>
              </a:ext>
            </a:extLst>
          </p:cNvPr>
          <p:cNvSpPr txBox="1"/>
          <p:nvPr/>
        </p:nvSpPr>
        <p:spPr>
          <a:xfrm>
            <a:off x="5899061" y="3874173"/>
            <a:ext cx="1488806" cy="646331"/>
          </a:xfrm>
          <a:prstGeom prst="rect">
            <a:avLst/>
          </a:prstGeom>
          <a:noFill/>
        </p:spPr>
        <p:txBody>
          <a:bodyPr wrap="none" rtlCol="0">
            <a:spAutoFit/>
          </a:bodyPr>
          <a:lstStyle/>
          <a:p>
            <a:r>
              <a:rPr lang="en-US" dirty="0"/>
              <a:t>Tactical phase</a:t>
            </a:r>
          </a:p>
          <a:p>
            <a:r>
              <a:rPr lang="en-US" dirty="0"/>
              <a:t>D-0</a:t>
            </a:r>
          </a:p>
        </p:txBody>
      </p:sp>
      <p:sp>
        <p:nvSpPr>
          <p:cNvPr id="20" name="Right Brace 19">
            <a:extLst>
              <a:ext uri="{FF2B5EF4-FFF2-40B4-BE49-F238E27FC236}">
                <a16:creationId xmlns:a16="http://schemas.microsoft.com/office/drawing/2014/main" id="{0A0B12D1-8BE7-544F-A57E-3D2BDCFED5A0}"/>
              </a:ext>
            </a:extLst>
          </p:cNvPr>
          <p:cNvSpPr/>
          <p:nvPr/>
        </p:nvSpPr>
        <p:spPr>
          <a:xfrm rot="5400000">
            <a:off x="7975426" y="3012995"/>
            <a:ext cx="312824" cy="1409532"/>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21" name="TextBox 20">
            <a:extLst>
              <a:ext uri="{FF2B5EF4-FFF2-40B4-BE49-F238E27FC236}">
                <a16:creationId xmlns:a16="http://schemas.microsoft.com/office/drawing/2014/main" id="{E79B02B4-E6C1-CF46-9152-4235D010D607}"/>
              </a:ext>
            </a:extLst>
          </p:cNvPr>
          <p:cNvSpPr txBox="1"/>
          <p:nvPr/>
        </p:nvSpPr>
        <p:spPr>
          <a:xfrm>
            <a:off x="7559901" y="3857985"/>
            <a:ext cx="1641839" cy="646331"/>
          </a:xfrm>
          <a:prstGeom prst="rect">
            <a:avLst/>
          </a:prstGeom>
          <a:noFill/>
        </p:spPr>
        <p:txBody>
          <a:bodyPr wrap="square" rtlCol="0">
            <a:spAutoFit/>
          </a:bodyPr>
          <a:lstStyle/>
          <a:p>
            <a:r>
              <a:rPr lang="en-US" dirty="0"/>
              <a:t>Ad-hoc </a:t>
            </a:r>
          </a:p>
          <a:p>
            <a:r>
              <a:rPr lang="en-US" dirty="0"/>
              <a:t>Operation D+1</a:t>
            </a:r>
          </a:p>
        </p:txBody>
      </p:sp>
    </p:spTree>
    <p:extLst>
      <p:ext uri="{BB962C8B-B14F-4D97-AF65-F5344CB8AC3E}">
        <p14:creationId xmlns:p14="http://schemas.microsoft.com/office/powerpoint/2010/main" val="6140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F58EA9-696C-7741-92FD-A2460B9D3E01}"/>
              </a:ext>
            </a:extLst>
          </p:cNvPr>
          <p:cNvSpPr/>
          <p:nvPr/>
        </p:nvSpPr>
        <p:spPr>
          <a:xfrm>
            <a:off x="580767" y="1720840"/>
            <a:ext cx="8007179" cy="2585323"/>
          </a:xfrm>
          <a:prstGeom prst="rect">
            <a:avLst/>
          </a:prstGeom>
        </p:spPr>
        <p:txBody>
          <a:bodyPr wrap="square">
            <a:spAutoFit/>
          </a:bodyPr>
          <a:lstStyle/>
          <a:p>
            <a:r>
              <a:rPr lang="en-GB" dirty="0"/>
              <a:t>The problem consists in the integration of airspace, airside operations and the decisions taken on the tactical phase (day of operations). Airspace operations involve landing sequencing while airside operations involve runway, taxiway and terminal operations. The objective, regarding the landing sequencing, is to resolve airspace conflicts and have a smooth arrival flow of aircraft. Regarding airside operations, the objective is to regulate the departure rate aiming at mitigating the congestion at the airport surface. The overall objective is to produce a solution that balances both systems in terms of conflicts.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06AA3C7-B2FB-714C-BB2E-DB6BBBDA8B4D}"/>
              </a:ext>
            </a:extLst>
          </p:cNvPr>
          <p:cNvSpPr txBox="1"/>
          <p:nvPr/>
        </p:nvSpPr>
        <p:spPr>
          <a:xfrm>
            <a:off x="580767" y="849975"/>
            <a:ext cx="399123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L" sz="3200" b="0" i="0" u="none" strike="noStrike" kern="1200" cap="none" spc="0" normalizeH="0" baseline="0" noProof="0" dirty="0">
                <a:ln>
                  <a:noFill/>
                </a:ln>
                <a:solidFill>
                  <a:srgbClr val="8064A2">
                    <a:lumMod val="50000"/>
                  </a:srgbClr>
                </a:solidFill>
                <a:effectLst/>
                <a:uLnTx/>
                <a:uFillTx/>
                <a:latin typeface="Calibri"/>
                <a:ea typeface="+mn-ea"/>
                <a:cs typeface="+mn-cs"/>
              </a:rPr>
              <a:t>APOC</a:t>
            </a:r>
          </a:p>
        </p:txBody>
      </p:sp>
      <p:sp>
        <p:nvSpPr>
          <p:cNvPr id="2" name="Slide Number Placeholder 1">
            <a:extLst>
              <a:ext uri="{FF2B5EF4-FFF2-40B4-BE49-F238E27FC236}">
                <a16:creationId xmlns:a16="http://schemas.microsoft.com/office/drawing/2014/main" id="{328F0595-94B5-5940-9805-D24FFF686613}"/>
              </a:ext>
            </a:extLst>
          </p:cNvPr>
          <p:cNvSpPr>
            <a:spLocks noGrp="1"/>
          </p:cNvSpPr>
          <p:nvPr>
            <p:ph type="sldNum" sz="quarter" idx="12"/>
          </p:nvPr>
        </p:nvSpPr>
        <p:spPr/>
        <p:txBody>
          <a:bodyPr/>
          <a:lstStyle/>
          <a:p>
            <a:fld id="{9F3F393C-3899-854C-9240-A4A0D063F3F0}" type="slidenum">
              <a:rPr lang="nl-NL" smtClean="0"/>
              <a:pPr/>
              <a:t>10</a:t>
            </a:fld>
            <a:endParaRPr lang="nl-NL"/>
          </a:p>
        </p:txBody>
      </p:sp>
    </p:spTree>
    <p:extLst>
      <p:ext uri="{BB962C8B-B14F-4D97-AF65-F5344CB8AC3E}">
        <p14:creationId xmlns:p14="http://schemas.microsoft.com/office/powerpoint/2010/main" val="22511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CE45F-1382-5840-9906-9330AD64C9C7}"/>
              </a:ext>
            </a:extLst>
          </p:cNvPr>
          <p:cNvPicPr>
            <a:picLocks noChangeAspect="1"/>
          </p:cNvPicPr>
          <p:nvPr/>
        </p:nvPicPr>
        <p:blipFill rotWithShape="1">
          <a:blip r:embed="rId4"/>
          <a:srcRect l="4323" t="1394" b="1901"/>
          <a:stretch/>
        </p:blipFill>
        <p:spPr>
          <a:xfrm>
            <a:off x="407776" y="741081"/>
            <a:ext cx="8204885" cy="4522573"/>
          </a:xfrm>
          <a:prstGeom prst="rect">
            <a:avLst/>
          </a:prstGeom>
        </p:spPr>
      </p:pic>
      <p:sp>
        <p:nvSpPr>
          <p:cNvPr id="2" name="Slide Number Placeholder 1">
            <a:extLst>
              <a:ext uri="{FF2B5EF4-FFF2-40B4-BE49-F238E27FC236}">
                <a16:creationId xmlns:a16="http://schemas.microsoft.com/office/drawing/2014/main" id="{B22D28B0-8F50-B94E-A688-F842A80145AE}"/>
              </a:ext>
            </a:extLst>
          </p:cNvPr>
          <p:cNvSpPr>
            <a:spLocks noGrp="1"/>
          </p:cNvSpPr>
          <p:nvPr>
            <p:ph type="sldNum" sz="quarter" idx="12"/>
          </p:nvPr>
        </p:nvSpPr>
        <p:spPr/>
        <p:txBody>
          <a:bodyPr/>
          <a:lstStyle/>
          <a:p>
            <a:fld id="{9F3F393C-3899-854C-9240-A4A0D063F3F0}" type="slidenum">
              <a:rPr lang="nl-NL" smtClean="0"/>
              <a:pPr/>
              <a:t>11</a:t>
            </a:fld>
            <a:endParaRPr lang="nl-NL"/>
          </a:p>
        </p:txBody>
      </p:sp>
    </p:spTree>
    <p:extLst>
      <p:ext uri="{BB962C8B-B14F-4D97-AF65-F5344CB8AC3E}">
        <p14:creationId xmlns:p14="http://schemas.microsoft.com/office/powerpoint/2010/main" val="151191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08765D0-1B86-1F41-A3EF-350B053FBA8C}"/>
              </a:ext>
            </a:extLst>
          </p:cNvPr>
          <p:cNvGraphicFramePr>
            <a:graphicFrameLocks noGrp="1"/>
          </p:cNvGraphicFramePr>
          <p:nvPr>
            <p:extLst>
              <p:ext uri="{D42A27DB-BD31-4B8C-83A1-F6EECF244321}">
                <p14:modId xmlns:p14="http://schemas.microsoft.com/office/powerpoint/2010/main" val="3470133069"/>
              </p:ext>
            </p:extLst>
          </p:nvPr>
        </p:nvGraphicFramePr>
        <p:xfrm>
          <a:off x="294610" y="826313"/>
          <a:ext cx="8512506" cy="4668520"/>
        </p:xfrm>
        <a:graphic>
          <a:graphicData uri="http://schemas.openxmlformats.org/drawingml/2006/table">
            <a:tbl>
              <a:tblPr firstRow="1" bandRow="1">
                <a:tableStyleId>{5940675A-B579-460E-94D1-54222C63F5DA}</a:tableStyleId>
              </a:tblPr>
              <a:tblGrid>
                <a:gridCol w="1353716">
                  <a:extLst>
                    <a:ext uri="{9D8B030D-6E8A-4147-A177-3AD203B41FA5}">
                      <a16:colId xmlns:a16="http://schemas.microsoft.com/office/drawing/2014/main" val="51406020"/>
                    </a:ext>
                  </a:extLst>
                </a:gridCol>
                <a:gridCol w="7158790">
                  <a:extLst>
                    <a:ext uri="{9D8B030D-6E8A-4147-A177-3AD203B41FA5}">
                      <a16:colId xmlns:a16="http://schemas.microsoft.com/office/drawing/2014/main" val="3697188146"/>
                    </a:ext>
                  </a:extLst>
                </a:gridCol>
              </a:tblGrid>
              <a:tr h="370840">
                <a:tc>
                  <a:txBody>
                    <a:bodyPr/>
                    <a:lstStyle/>
                    <a:p>
                      <a:r>
                        <a:rPr lang="en-US" b="1" noProof="0"/>
                        <a:t>Conflict</a:t>
                      </a:r>
                    </a:p>
                  </a:txBody>
                  <a:tcPr/>
                </a:tc>
                <a:tc>
                  <a:txBody>
                    <a:bodyPr/>
                    <a:lstStyle/>
                    <a:p>
                      <a:r>
                        <a:rPr lang="en-US" b="1" noProof="0" dirty="0"/>
                        <a:t>Description </a:t>
                      </a:r>
                    </a:p>
                  </a:txBody>
                  <a:tcPr/>
                </a:tc>
                <a:extLst>
                  <a:ext uri="{0D108BD9-81ED-4DB2-BD59-A6C34878D82A}">
                    <a16:rowId xmlns:a16="http://schemas.microsoft.com/office/drawing/2014/main" val="1475256490"/>
                  </a:ext>
                </a:extLst>
              </a:tr>
              <a:tr h="370840">
                <a:tc>
                  <a:txBody>
                    <a:bodyPr/>
                    <a:lstStyle/>
                    <a:p>
                      <a:pPr algn="just"/>
                      <a:r>
                        <a:rPr lang="en-US" noProof="0" dirty="0"/>
                        <a:t>Airspace</a:t>
                      </a:r>
                    </a:p>
                  </a:txBody>
                  <a:tcPr/>
                </a:tc>
                <a:tc>
                  <a:txBody>
                    <a:bodyPr/>
                    <a:lstStyle/>
                    <a:p>
                      <a:pPr algn="just"/>
                      <a:r>
                        <a:rPr lang="en-US" sz="1800" kern="1200" noProof="0">
                          <a:solidFill>
                            <a:schemeClr val="dk1"/>
                          </a:solidFill>
                          <a:effectLst/>
                        </a:rPr>
                        <a:t>Aircraft incur conflicts every time a loss of separation minima between two consecutive aircraft is detected.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noProof="0">
                          <a:solidFill>
                            <a:schemeClr val="dk1"/>
                          </a:solidFill>
                          <a:effectLst/>
                        </a:rPr>
                        <a:t>Aircraft that do not respect the order of the sequence along the landing route. </a:t>
                      </a:r>
                      <a:endParaRPr lang="en-US" noProof="0"/>
                    </a:p>
                  </a:txBody>
                  <a:tcPr/>
                </a:tc>
                <a:extLst>
                  <a:ext uri="{0D108BD9-81ED-4DB2-BD59-A6C34878D82A}">
                    <a16:rowId xmlns:a16="http://schemas.microsoft.com/office/drawing/2014/main" val="2709366375"/>
                  </a:ext>
                </a:extLst>
              </a:tr>
              <a:tr h="370840">
                <a:tc>
                  <a:txBody>
                    <a:bodyPr/>
                    <a:lstStyle/>
                    <a:p>
                      <a:r>
                        <a:rPr lang="en-US" noProof="0"/>
                        <a:t>Airside</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effectLst/>
                        </a:rPr>
                        <a:t>Airside conflicts are detected, for taxiway and terminal components, when their declared capacity are exceeded (capacity overload). </a:t>
                      </a:r>
                      <a:endParaRPr lang="en-US" noProof="0" dirty="0"/>
                    </a:p>
                  </a:txBody>
                  <a:tcPr/>
                </a:tc>
                <a:extLst>
                  <a:ext uri="{0D108BD9-81ED-4DB2-BD59-A6C34878D82A}">
                    <a16:rowId xmlns:a16="http://schemas.microsoft.com/office/drawing/2014/main" val="2869068886"/>
                  </a:ext>
                </a:extLst>
              </a:tr>
              <a:tr h="370840">
                <a:tc>
                  <a:txBody>
                    <a:bodyPr/>
                    <a:lstStyle/>
                    <a:p>
                      <a:pPr algn="just"/>
                      <a:r>
                        <a:rPr lang="en-US" noProof="0" dirty="0"/>
                        <a:t>Runway </a:t>
                      </a:r>
                    </a:p>
                  </a:txBody>
                  <a:tcPr/>
                </a:tc>
                <a:tc>
                  <a:txBody>
                    <a:bodyPr/>
                    <a:lstStyle/>
                    <a:p>
                      <a:pPr algn="just"/>
                      <a:r>
                        <a:rPr lang="en-GB" sz="1800" kern="1200" dirty="0">
                          <a:solidFill>
                            <a:schemeClr val="dk1"/>
                          </a:solidFill>
                          <a:effectLst/>
                        </a:rPr>
                        <a:t>Runway conflicts are defined in a similar way as conflicts for the airspace. The only difference is in the values of separation minima which depend on the type of operation on the runway and also on the aircraft type. </a:t>
                      </a:r>
                      <a:endParaRPr lang="en-GB" dirty="0"/>
                    </a:p>
                  </a:txBody>
                  <a:tcPr/>
                </a:tc>
                <a:extLst>
                  <a:ext uri="{0D108BD9-81ED-4DB2-BD59-A6C34878D82A}">
                    <a16:rowId xmlns:a16="http://schemas.microsoft.com/office/drawing/2014/main" val="2019299014"/>
                  </a:ext>
                </a:extLst>
              </a:tr>
              <a:tr h="370840">
                <a:tc>
                  <a:txBody>
                    <a:bodyPr/>
                    <a:lstStyle/>
                    <a:p>
                      <a:pPr algn="just"/>
                      <a:r>
                        <a:rPr lang="en-US" noProof="0" dirty="0"/>
                        <a:t>Gates</a:t>
                      </a:r>
                    </a:p>
                  </a:txBody>
                  <a:tcPr/>
                </a:tc>
                <a:tc>
                  <a:txBody>
                    <a:bodyPr/>
                    <a:lstStyle/>
                    <a:p>
                      <a:pPr algn="just"/>
                      <a:r>
                        <a:rPr lang="en-GB" dirty="0"/>
                        <a:t>The gate conflicts are detected when they exceeded the capacity or they have overlap of flights.</a:t>
                      </a:r>
                    </a:p>
                  </a:txBody>
                  <a:tcPr/>
                </a:tc>
                <a:extLst>
                  <a:ext uri="{0D108BD9-81ED-4DB2-BD59-A6C34878D82A}">
                    <a16:rowId xmlns:a16="http://schemas.microsoft.com/office/drawing/2014/main" val="1787126346"/>
                  </a:ext>
                </a:extLst>
              </a:tr>
              <a:tr h="370840">
                <a:tc>
                  <a:txBody>
                    <a:bodyPr/>
                    <a:lstStyle/>
                    <a:p>
                      <a:pPr algn="just"/>
                      <a:r>
                        <a:rPr lang="en-US" noProof="0" dirty="0"/>
                        <a:t>GH Teams </a:t>
                      </a:r>
                    </a:p>
                  </a:txBody>
                  <a:tcPr/>
                </a:tc>
                <a:tc>
                  <a:txBody>
                    <a:bodyPr/>
                    <a:lstStyle/>
                    <a:p>
                      <a:pPr algn="just"/>
                      <a:r>
                        <a:rPr lang="en-GB" dirty="0"/>
                        <a:t>The Ground Handling teams conflicts are defined in a different way, one is related to the capacity of the teams to serve the different aircraft types and if it’s arrival or departure. </a:t>
                      </a:r>
                    </a:p>
                  </a:txBody>
                  <a:tcPr/>
                </a:tc>
                <a:extLst>
                  <a:ext uri="{0D108BD9-81ED-4DB2-BD59-A6C34878D82A}">
                    <a16:rowId xmlns:a16="http://schemas.microsoft.com/office/drawing/2014/main" val="2327822266"/>
                  </a:ext>
                </a:extLst>
              </a:tr>
            </a:tbl>
          </a:graphicData>
        </a:graphic>
      </p:graphicFrame>
      <p:sp>
        <p:nvSpPr>
          <p:cNvPr id="3" name="Slide Number Placeholder 2">
            <a:extLst>
              <a:ext uri="{FF2B5EF4-FFF2-40B4-BE49-F238E27FC236}">
                <a16:creationId xmlns:a16="http://schemas.microsoft.com/office/drawing/2014/main" id="{E19FABFD-5978-2449-B4E7-D997E3B93F6E}"/>
              </a:ext>
            </a:extLst>
          </p:cNvPr>
          <p:cNvSpPr>
            <a:spLocks noGrp="1"/>
          </p:cNvSpPr>
          <p:nvPr>
            <p:ph type="sldNum" sz="quarter" idx="12"/>
          </p:nvPr>
        </p:nvSpPr>
        <p:spPr/>
        <p:txBody>
          <a:bodyPr/>
          <a:lstStyle/>
          <a:p>
            <a:fld id="{9F3F393C-3899-854C-9240-A4A0D063F3F0}" type="slidenum">
              <a:rPr lang="nl-NL" smtClean="0"/>
              <a:pPr/>
              <a:t>12</a:t>
            </a:fld>
            <a:endParaRPr lang="nl-NL"/>
          </a:p>
        </p:txBody>
      </p:sp>
    </p:spTree>
    <p:extLst>
      <p:ext uri="{BB962C8B-B14F-4D97-AF65-F5344CB8AC3E}">
        <p14:creationId xmlns:p14="http://schemas.microsoft.com/office/powerpoint/2010/main" val="257141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9CF50BE-6C97-9E42-906D-3BF6AB36AFF3}"/>
              </a:ext>
            </a:extLst>
          </p:cNvPr>
          <p:cNvPicPr>
            <a:picLocks noChangeAspect="1"/>
          </p:cNvPicPr>
          <p:nvPr/>
        </p:nvPicPr>
        <p:blipFill>
          <a:blip r:embed="rId4"/>
          <a:stretch>
            <a:fillRect/>
          </a:stretch>
        </p:blipFill>
        <p:spPr>
          <a:xfrm>
            <a:off x="1466850" y="1346200"/>
            <a:ext cx="6210300" cy="4165600"/>
          </a:xfrm>
          <a:prstGeom prst="rect">
            <a:avLst/>
          </a:prstGeom>
        </p:spPr>
      </p:pic>
      <p:sp>
        <p:nvSpPr>
          <p:cNvPr id="2" name="Slide Number Placeholder 1">
            <a:extLst>
              <a:ext uri="{FF2B5EF4-FFF2-40B4-BE49-F238E27FC236}">
                <a16:creationId xmlns:a16="http://schemas.microsoft.com/office/drawing/2014/main" id="{5618E9F0-4697-F147-8B92-A651DA910D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A91B30-7AD4-D04F-9CCE-51777BE46BE1}"/>
              </a:ext>
            </a:extLst>
          </p:cNvPr>
          <p:cNvSpPr txBox="1"/>
          <p:nvPr/>
        </p:nvSpPr>
        <p:spPr>
          <a:xfrm>
            <a:off x="3152274" y="577516"/>
            <a:ext cx="3400926" cy="461665"/>
          </a:xfrm>
          <a:prstGeom prst="rect">
            <a:avLst/>
          </a:prstGeom>
          <a:noFill/>
        </p:spPr>
        <p:txBody>
          <a:bodyPr wrap="square" rtlCol="0">
            <a:spAutoFit/>
          </a:bodyPr>
          <a:lstStyle/>
          <a:p>
            <a:r>
              <a:rPr lang="en-US" sz="2400">
                <a:solidFill>
                  <a:srgbClr val="631E87"/>
                </a:solidFill>
              </a:rPr>
              <a:t>Simulation-Optimization</a:t>
            </a:r>
          </a:p>
        </p:txBody>
      </p:sp>
    </p:spTree>
    <p:extLst>
      <p:ext uri="{BB962C8B-B14F-4D97-AF65-F5344CB8AC3E}">
        <p14:creationId xmlns:p14="http://schemas.microsoft.com/office/powerpoint/2010/main" val="174031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254B6DF-9034-424A-B8D0-261D950A8FF3}"/>
              </a:ext>
            </a:extLst>
          </p:cNvPr>
          <p:cNvPicPr>
            <a:picLocks noChangeAspect="1"/>
          </p:cNvPicPr>
          <p:nvPr/>
        </p:nvPicPr>
        <p:blipFill>
          <a:blip r:embed="rId4"/>
          <a:stretch>
            <a:fillRect/>
          </a:stretch>
        </p:blipFill>
        <p:spPr>
          <a:xfrm>
            <a:off x="0" y="1657978"/>
            <a:ext cx="9144000" cy="2531390"/>
          </a:xfrm>
          <a:prstGeom prst="rect">
            <a:avLst/>
          </a:prstGeom>
        </p:spPr>
      </p:pic>
      <p:sp>
        <p:nvSpPr>
          <p:cNvPr id="2" name="Slide Number Placeholder 1">
            <a:extLst>
              <a:ext uri="{FF2B5EF4-FFF2-40B4-BE49-F238E27FC236}">
                <a16:creationId xmlns:a16="http://schemas.microsoft.com/office/drawing/2014/main" id="{FA270A32-19B7-204A-B787-EA094E3D9F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41CC64D4-2B99-EB4A-8A92-C8E11CBA9085}"/>
              </a:ext>
            </a:extLst>
          </p:cNvPr>
          <p:cNvSpPr txBox="1"/>
          <p:nvPr/>
        </p:nvSpPr>
        <p:spPr>
          <a:xfrm>
            <a:off x="3152274" y="577516"/>
            <a:ext cx="3400926" cy="461665"/>
          </a:xfrm>
          <a:prstGeom prst="rect">
            <a:avLst/>
          </a:prstGeom>
          <a:noFill/>
        </p:spPr>
        <p:txBody>
          <a:bodyPr wrap="square" rtlCol="0">
            <a:spAutoFit/>
          </a:bodyPr>
          <a:lstStyle/>
          <a:p>
            <a:r>
              <a:rPr lang="en-US" sz="2400">
                <a:solidFill>
                  <a:srgbClr val="631E87"/>
                </a:solidFill>
              </a:rPr>
              <a:t>Simulation-Optimization</a:t>
            </a:r>
          </a:p>
        </p:txBody>
      </p:sp>
    </p:spTree>
    <p:extLst>
      <p:ext uri="{BB962C8B-B14F-4D97-AF65-F5344CB8AC3E}">
        <p14:creationId xmlns:p14="http://schemas.microsoft.com/office/powerpoint/2010/main" val="177044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3E77F-9D7E-9940-8784-3062FAF337F3}"/>
              </a:ext>
            </a:extLst>
          </p:cNvPr>
          <p:cNvSpPr/>
          <p:nvPr/>
        </p:nvSpPr>
        <p:spPr>
          <a:xfrm>
            <a:off x="3356919" y="205965"/>
            <a:ext cx="4572000" cy="52322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L" sz="2800" b="0" i="0" u="none" strike="noStrike" kern="1200" cap="none" spc="0" normalizeH="0" baseline="0" noProof="0" dirty="0">
                <a:ln>
                  <a:noFill/>
                </a:ln>
                <a:solidFill>
                  <a:srgbClr val="8064A2">
                    <a:lumMod val="50000"/>
                  </a:srgbClr>
                </a:solidFill>
                <a:effectLst/>
                <a:uLnTx/>
                <a:uFillTx/>
                <a:latin typeface="Calibri"/>
                <a:ea typeface="+mn-ea"/>
                <a:cs typeface="+mn-cs"/>
              </a:rPr>
              <a:t>Simulator</a:t>
            </a:r>
            <a:endParaRPr kumimoji="0" lang="en-NL" sz="3200" b="0" i="0" u="none" strike="noStrike" kern="1200" cap="none" spc="0" normalizeH="0" baseline="0" noProof="0" dirty="0">
              <a:ln>
                <a:noFill/>
              </a:ln>
              <a:solidFill>
                <a:srgbClr val="8064A2">
                  <a:lumMod val="5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2537AE3-8A38-6540-92CC-57F6509D2C2D}"/>
              </a:ext>
            </a:extLst>
          </p:cNvPr>
          <p:cNvSpPr txBox="1"/>
          <p:nvPr/>
        </p:nvSpPr>
        <p:spPr>
          <a:xfrm>
            <a:off x="576371" y="871845"/>
            <a:ext cx="8904513" cy="3970318"/>
          </a:xfrm>
          <a:prstGeom prst="rect">
            <a:avLst/>
          </a:prstGeom>
          <a:noFill/>
        </p:spPr>
        <p:txBody>
          <a:bodyPr wrap="square" numCol="2" spcCol="46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Airport infrastructure</a:t>
            </a:r>
            <a:endParaRPr kumimoji="0" lang="en-NL"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 runway </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Arrivals</a:t>
            </a:r>
          </a:p>
          <a:p>
            <a:pPr marL="285750" marR="0" lvl="0" indent="-285750" algn="l" defTabSz="457200" rtl="0" eaLnBrk="1" fontAlgn="auto" latinLnBrk="0" hangingPunct="1">
              <a:lnSpc>
                <a:spcPct val="100000"/>
              </a:lnSpc>
              <a:spcBef>
                <a:spcPts val="0"/>
              </a:spcBef>
              <a:spcAft>
                <a:spcPts val="0"/>
              </a:spcAft>
              <a:buClrTx/>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Departure</a:t>
            </a:r>
          </a:p>
          <a:p>
            <a:pPr marL="285750" marR="0" lvl="0" indent="-285750" algn="l" defTabSz="457200" rtl="0" eaLnBrk="1" fontAlgn="auto" latinLnBrk="0" hangingPunct="1">
              <a:lnSpc>
                <a:spcPct val="100000"/>
              </a:lnSpc>
              <a:spcBef>
                <a:spcPts val="0"/>
              </a:spcBef>
              <a:spcAft>
                <a:spcPts val="0"/>
              </a:spcAft>
              <a:buClrTx/>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 Terminals</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191 Gates</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 Aircraft types WCT (Light, Medium, Heavy)</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 GH teams</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Simulation clock </a:t>
            </a:r>
            <a:endParaRPr kumimoji="0" lang="en-NL"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D-0 24 hours </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 hours window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a:endParaRPr>
          </a:p>
          <a:p>
            <a:pPr marR="0" lvl="0" algn="l"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Flight status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Completed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Active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On-going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Planned</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5ECB525-2C3F-8143-89DC-E3F2B31EB0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022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C9A99-2B8C-354A-8B73-6578F2C1E3AB}"/>
              </a:ext>
            </a:extLst>
          </p:cNvPr>
          <p:cNvSpPr>
            <a:spLocks noGrp="1"/>
          </p:cNvSpPr>
          <p:nvPr>
            <p:ph type="sldNum" sz="quarter" idx="12"/>
          </p:nvPr>
        </p:nvSpPr>
        <p:spPr/>
        <p:txBody>
          <a:bodyPr/>
          <a:lstStyle/>
          <a:p>
            <a:fld id="{9F3F393C-3899-854C-9240-A4A0D063F3F0}" type="slidenum">
              <a:rPr lang="nl-NL" smtClean="0"/>
              <a:pPr/>
              <a:t>16</a:t>
            </a:fld>
            <a:endParaRPr lang="nl-NL"/>
          </a:p>
        </p:txBody>
      </p:sp>
      <p:pic>
        <p:nvPicPr>
          <p:cNvPr id="4" name="Picture 3" descr="Table&#10;&#10;Description automatically generated">
            <a:extLst>
              <a:ext uri="{FF2B5EF4-FFF2-40B4-BE49-F238E27FC236}">
                <a16:creationId xmlns:a16="http://schemas.microsoft.com/office/drawing/2014/main" id="{AC3B8C09-00BA-AB47-ADEB-C5254D827B58}"/>
              </a:ext>
            </a:extLst>
          </p:cNvPr>
          <p:cNvPicPr>
            <a:picLocks noChangeAspect="1"/>
          </p:cNvPicPr>
          <p:nvPr/>
        </p:nvPicPr>
        <p:blipFill>
          <a:blip r:embed="rId4"/>
          <a:stretch>
            <a:fillRect/>
          </a:stretch>
        </p:blipFill>
        <p:spPr>
          <a:xfrm>
            <a:off x="2418382" y="136525"/>
            <a:ext cx="6393328" cy="415902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E36D617-1345-434D-B7F9-EE3A77194CB9}"/>
                  </a:ext>
                </a:extLst>
              </p:cNvPr>
              <p:cNvSpPr/>
              <p:nvPr/>
            </p:nvSpPr>
            <p:spPr>
              <a:xfrm>
                <a:off x="172114" y="4099539"/>
                <a:ext cx="7143086" cy="1200329"/>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𝑊</m:t>
                    </m:r>
                  </m:oMath>
                </a14:m>
                <a:r>
                  <a:rPr lang="en-GB" i="1" dirty="0">
                    <a:latin typeface="NimbusRomNo9L"/>
                  </a:rPr>
                  <a:t> </a:t>
                </a:r>
                <a:r>
                  <a:rPr lang="en-GB" dirty="0">
                    <a:latin typeface="NimbusRomNo9L"/>
                  </a:rPr>
                  <a:t>: the time length of the sliding window</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GB" dirty="0">
                    <a:latin typeface="NimbusRomNo9L"/>
                  </a:rPr>
                  <a:t>: the time shift of the sliding window at each iteration</a:t>
                </a:r>
                <a:br>
                  <a:rPr lang="en-GB" dirty="0">
                    <a:latin typeface="NimbusRomNo9L"/>
                  </a:rPr>
                </a:b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m:t>
                    </m:r>
                  </m:oMath>
                </a14:m>
                <a:r>
                  <a:rPr lang="en-GB" dirty="0">
                    <a:latin typeface="NimbusRomNo9L"/>
                  </a:rPr>
                  <a:t>the starting time of the </a:t>
                </a:r>
                <a:r>
                  <a:rPr lang="en-GB" i="1" dirty="0">
                    <a:latin typeface="NimbusRomNo9L"/>
                  </a:rPr>
                  <a:t>k</a:t>
                </a:r>
                <a:r>
                  <a:rPr lang="en-GB" sz="1100" i="1" dirty="0">
                    <a:latin typeface="NimbusRomNo9L"/>
                  </a:rPr>
                  <a:t>th </a:t>
                </a:r>
                <a:r>
                  <a:rPr lang="en-GB" dirty="0">
                    <a:latin typeface="NimbusRomNo9L"/>
                  </a:rPr>
                  <a:t>sliding window,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𝑘</m:t>
                        </m:r>
                      </m:e>
                    </m:d>
                  </m:oMath>
                </a14:m>
                <a:r>
                  <a:rPr lang="en-GB" dirty="0">
                    <a:latin typeface="CMR10"/>
                  </a:rPr>
                  <a:t> = </a:t>
                </a:r>
                <a14:m>
                  <m:oMath xmlns:m="http://schemas.openxmlformats.org/officeDocument/2006/math">
                    <m:sSub>
                      <m:sSubPr>
                        <m:ctrlPr>
                          <a:rPr lang="en-GB" i="1">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𝐼𝑁𝐼𝑇</m:t>
                        </m:r>
                      </m:sub>
                    </m:sSub>
                    <m:r>
                      <a:rPr lang="en-US" b="0" i="1" smtClean="0">
                        <a:latin typeface="Cambria Math" panose="02040503050406030204" pitchFamily="18" charset="0"/>
                      </a:rPr>
                      <m:t>+</m:t>
                    </m:r>
                    <m:r>
                      <a:rPr lang="en-US" b="0" i="1" smtClean="0">
                        <a:latin typeface="Cambria Math" panose="02040503050406030204" pitchFamily="18" charset="0"/>
                      </a:rPr>
                      <m:t>𝑘𝑆</m:t>
                    </m:r>
                  </m:oMath>
                </a14:m>
                <a:br>
                  <a:rPr lang="en-GB" dirty="0">
                    <a:latin typeface="NimbusRomNo9L"/>
                  </a:rPr>
                </a:b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𝑒</m:t>
                        </m:r>
                      </m:sub>
                    </m:sSub>
                    <m:d>
                      <m:dPr>
                        <m:ctrlPr>
                          <a:rPr lang="en-US" i="1">
                            <a:latin typeface="Cambria Math" panose="02040503050406030204" pitchFamily="18" charset="0"/>
                          </a:rPr>
                        </m:ctrlPr>
                      </m:dPr>
                      <m:e>
                        <m:r>
                          <a:rPr lang="en-US" i="1">
                            <a:latin typeface="Cambria Math" panose="02040503050406030204" pitchFamily="18" charset="0"/>
                          </a:rPr>
                          <m:t>𝑘</m:t>
                        </m:r>
                      </m:e>
                    </m:d>
                  </m:oMath>
                </a14:m>
                <a:r>
                  <a:rPr lang="en-GB" dirty="0">
                    <a:latin typeface="NimbusRomNo9L"/>
                  </a:rPr>
                  <a:t>: the ending time of the </a:t>
                </a:r>
                <a:r>
                  <a:rPr lang="en-GB" i="1" dirty="0">
                    <a:latin typeface="NimbusRomNo9L"/>
                  </a:rPr>
                  <a:t>k</a:t>
                </a:r>
                <a:r>
                  <a:rPr lang="en-GB" sz="1100" i="1" dirty="0">
                    <a:latin typeface="NimbusRomNo9L"/>
                  </a:rPr>
                  <a:t>th </a:t>
                </a:r>
                <a:r>
                  <a:rPr lang="en-GB" dirty="0">
                    <a:latin typeface="NimbusRomNo9L"/>
                  </a:rPr>
                  <a:t>sliding window,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𝑒</m:t>
                        </m:r>
                      </m:sub>
                    </m:sSub>
                    <m:d>
                      <m:dPr>
                        <m:ctrlPr>
                          <a:rPr lang="en-US" i="1">
                            <a:latin typeface="Cambria Math" panose="02040503050406030204" pitchFamily="18" charset="0"/>
                          </a:rPr>
                        </m:ctrlPr>
                      </m:dPr>
                      <m:e>
                        <m:r>
                          <a:rPr lang="en-US" i="1">
                            <a:latin typeface="Cambria Math" panose="02040503050406030204" pitchFamily="18" charset="0"/>
                          </a:rPr>
                          <m:t>𝑘</m:t>
                        </m:r>
                      </m:e>
                    </m:d>
                  </m:oMath>
                </a14:m>
                <a:r>
                  <a:rPr lang="en-GB" dirty="0">
                    <a:latin typeface="CMR10"/>
                  </a:rPr>
                  <a:t> =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𝐼𝑁𝐼𝑇</m:t>
                        </m:r>
                      </m:sub>
                    </m:sSub>
                    <m:r>
                      <a:rPr lang="en-US" i="1">
                        <a:latin typeface="Cambria Math" panose="02040503050406030204" pitchFamily="18" charset="0"/>
                      </a:rPr>
                      <m:t>+</m:t>
                    </m:r>
                    <m:r>
                      <a:rPr lang="en-US" i="1">
                        <a:latin typeface="Cambria Math" panose="02040503050406030204" pitchFamily="18" charset="0"/>
                      </a:rPr>
                      <m:t>𝑘𝑆</m:t>
                    </m:r>
                    <m:r>
                      <a:rPr lang="en-US" b="0" i="1" smtClean="0">
                        <a:latin typeface="Cambria Math" panose="02040503050406030204" pitchFamily="18" charset="0"/>
                      </a:rPr>
                      <m:t>+</m:t>
                    </m:r>
                    <m:r>
                      <a:rPr lang="en-US" b="0" i="1" smtClean="0">
                        <a:latin typeface="Cambria Math" panose="02040503050406030204" pitchFamily="18" charset="0"/>
                      </a:rPr>
                      <m:t>𝑊</m:t>
                    </m:r>
                  </m:oMath>
                </a14:m>
                <a:endParaRPr lang="en-GB" dirty="0"/>
              </a:p>
            </p:txBody>
          </p:sp>
        </mc:Choice>
        <mc:Fallback xmlns="">
          <p:sp>
            <p:nvSpPr>
              <p:cNvPr id="5" name="Rectangle 4">
                <a:extLst>
                  <a:ext uri="{FF2B5EF4-FFF2-40B4-BE49-F238E27FC236}">
                    <a16:creationId xmlns:a16="http://schemas.microsoft.com/office/drawing/2014/main" id="{4E36D617-1345-434D-B7F9-EE3A77194CB9}"/>
                  </a:ext>
                </a:extLst>
              </p:cNvPr>
              <p:cNvSpPr>
                <a:spLocks noRot="1" noChangeAspect="1" noMove="1" noResize="1" noEditPoints="1" noAdjustHandles="1" noChangeArrowheads="1" noChangeShapeType="1" noTextEdit="1"/>
              </p:cNvSpPr>
              <p:nvPr/>
            </p:nvSpPr>
            <p:spPr>
              <a:xfrm>
                <a:off x="172114" y="4099539"/>
                <a:ext cx="7143086" cy="1200329"/>
              </a:xfrm>
              <a:prstGeom prst="rect">
                <a:avLst/>
              </a:prstGeom>
              <a:blipFill>
                <a:blip r:embed="rId5"/>
                <a:stretch>
                  <a:fillRect t="-2083" b="-7292"/>
                </a:stretch>
              </a:blipFill>
            </p:spPr>
            <p:txBody>
              <a:bodyPr/>
              <a:lstStyle/>
              <a:p>
                <a:r>
                  <a:rPr lang="es-ES_tradnl">
                    <a:noFill/>
                  </a:rPr>
                  <a:t> </a:t>
                </a:r>
              </a:p>
            </p:txBody>
          </p:sp>
        </mc:Fallback>
      </mc:AlternateContent>
    </p:spTree>
    <p:extLst>
      <p:ext uri="{BB962C8B-B14F-4D97-AF65-F5344CB8AC3E}">
        <p14:creationId xmlns:p14="http://schemas.microsoft.com/office/powerpoint/2010/main" val="173315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FD07-5668-814A-82E0-36E07AEDCA4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77D2FB88-5637-7A44-9698-0CD481C6983A}"/>
              </a:ext>
            </a:extLst>
          </p:cNvPr>
          <p:cNvSpPr txBox="1"/>
          <p:nvPr/>
        </p:nvSpPr>
        <p:spPr>
          <a:xfrm>
            <a:off x="3391162" y="288917"/>
            <a:ext cx="2584174" cy="523220"/>
          </a:xfrm>
          <a:prstGeom prst="rect">
            <a:avLst/>
          </a:prstGeom>
          <a:noFill/>
        </p:spPr>
        <p:txBody>
          <a:bodyPr wrap="square" rtlCol="0">
            <a:spAutoFit/>
          </a:bodyPr>
          <a:lstStyle/>
          <a:p>
            <a:r>
              <a:rPr lang="en-US" sz="2800" b="1" dirty="0">
                <a:solidFill>
                  <a:srgbClr val="002060"/>
                </a:solidFill>
              </a:rPr>
              <a:t>Capacity</a:t>
            </a:r>
          </a:p>
        </p:txBody>
      </p:sp>
      <p:graphicFrame>
        <p:nvGraphicFramePr>
          <p:cNvPr id="7" name="Table 7">
            <a:extLst>
              <a:ext uri="{FF2B5EF4-FFF2-40B4-BE49-F238E27FC236}">
                <a16:creationId xmlns:a16="http://schemas.microsoft.com/office/drawing/2014/main" id="{52592BAC-4F17-9949-BDF9-6A0C1230767B}"/>
              </a:ext>
            </a:extLst>
          </p:cNvPr>
          <p:cNvGraphicFramePr>
            <a:graphicFrameLocks noGrp="1"/>
          </p:cNvGraphicFramePr>
          <p:nvPr>
            <p:extLst>
              <p:ext uri="{D42A27DB-BD31-4B8C-83A1-F6EECF244321}">
                <p14:modId xmlns:p14="http://schemas.microsoft.com/office/powerpoint/2010/main" val="2913309037"/>
              </p:ext>
            </p:extLst>
          </p:nvPr>
        </p:nvGraphicFramePr>
        <p:xfrm>
          <a:off x="873946" y="3921870"/>
          <a:ext cx="5867400" cy="1371600"/>
        </p:xfrm>
        <a:graphic>
          <a:graphicData uri="http://schemas.openxmlformats.org/drawingml/2006/table">
            <a:tbl>
              <a:tblPr firstRow="1" bandRow="1">
                <a:tableStyleId>{5940675A-B579-460E-94D1-54222C63F5DA}</a:tableStyleId>
              </a:tblPr>
              <a:tblGrid>
                <a:gridCol w="1466850">
                  <a:extLst>
                    <a:ext uri="{9D8B030D-6E8A-4147-A177-3AD203B41FA5}">
                      <a16:colId xmlns:a16="http://schemas.microsoft.com/office/drawing/2014/main" val="3106052710"/>
                    </a:ext>
                  </a:extLst>
                </a:gridCol>
                <a:gridCol w="1466850">
                  <a:extLst>
                    <a:ext uri="{9D8B030D-6E8A-4147-A177-3AD203B41FA5}">
                      <a16:colId xmlns:a16="http://schemas.microsoft.com/office/drawing/2014/main" val="524335307"/>
                    </a:ext>
                  </a:extLst>
                </a:gridCol>
                <a:gridCol w="1466850">
                  <a:extLst>
                    <a:ext uri="{9D8B030D-6E8A-4147-A177-3AD203B41FA5}">
                      <a16:colId xmlns:a16="http://schemas.microsoft.com/office/drawing/2014/main" val="1661040069"/>
                    </a:ext>
                  </a:extLst>
                </a:gridCol>
                <a:gridCol w="1466850">
                  <a:extLst>
                    <a:ext uri="{9D8B030D-6E8A-4147-A177-3AD203B41FA5}">
                      <a16:colId xmlns:a16="http://schemas.microsoft.com/office/drawing/2014/main" val="1994284745"/>
                    </a:ext>
                  </a:extLst>
                </a:gridCol>
              </a:tblGrid>
              <a:tr h="556726">
                <a:tc>
                  <a:txBody>
                    <a:bodyPr/>
                    <a:lstStyle/>
                    <a:p>
                      <a:r>
                        <a:rPr lang="en-US" b="1" noProof="0"/>
                        <a:t>Landing runway</a:t>
                      </a:r>
                    </a:p>
                  </a:txBody>
                  <a:tcPr/>
                </a:tc>
                <a:tc>
                  <a:txBody>
                    <a:bodyPr/>
                    <a:lstStyle/>
                    <a:p>
                      <a:r>
                        <a:rPr lang="en-US" b="1" noProof="0"/>
                        <a:t>Terminal 1 (sec)</a:t>
                      </a:r>
                    </a:p>
                  </a:txBody>
                  <a:tcPr/>
                </a:tc>
                <a:tc>
                  <a:txBody>
                    <a:bodyPr/>
                    <a:lstStyle/>
                    <a:p>
                      <a:r>
                        <a:rPr lang="en-US" b="1" noProof="0"/>
                        <a:t>Terminal 2 (sec)</a:t>
                      </a:r>
                    </a:p>
                  </a:txBody>
                  <a:tcPr/>
                </a:tc>
                <a:tc>
                  <a:txBody>
                    <a:bodyPr/>
                    <a:lstStyle/>
                    <a:p>
                      <a:r>
                        <a:rPr lang="en-US" b="1" noProof="0" dirty="0"/>
                        <a:t>Terminal 3 (sec)</a:t>
                      </a:r>
                    </a:p>
                  </a:txBody>
                  <a:tcPr/>
                </a:tc>
                <a:extLst>
                  <a:ext uri="{0D108BD9-81ED-4DB2-BD59-A6C34878D82A}">
                    <a16:rowId xmlns:a16="http://schemas.microsoft.com/office/drawing/2014/main" val="807769816"/>
                  </a:ext>
                </a:extLst>
              </a:tr>
              <a:tr h="322548">
                <a:tc>
                  <a:txBody>
                    <a:bodyPr/>
                    <a:lstStyle/>
                    <a:p>
                      <a:r>
                        <a:rPr lang="en-US" b="1" noProof="0"/>
                        <a:t>27R</a:t>
                      </a:r>
                    </a:p>
                  </a:txBody>
                  <a:tcPr/>
                </a:tc>
                <a:tc>
                  <a:txBody>
                    <a:bodyPr/>
                    <a:lstStyle/>
                    <a:p>
                      <a:r>
                        <a:rPr lang="es-ES_tradnl" dirty="0"/>
                        <a:t>400</a:t>
                      </a:r>
                    </a:p>
                  </a:txBody>
                  <a:tcPr/>
                </a:tc>
                <a:tc>
                  <a:txBody>
                    <a:bodyPr/>
                    <a:lstStyle/>
                    <a:p>
                      <a:r>
                        <a:rPr lang="es-ES_tradnl" dirty="0"/>
                        <a:t>730</a:t>
                      </a:r>
                    </a:p>
                  </a:txBody>
                  <a:tcPr/>
                </a:tc>
                <a:tc>
                  <a:txBody>
                    <a:bodyPr/>
                    <a:lstStyle/>
                    <a:p>
                      <a:r>
                        <a:rPr lang="es-ES_tradnl" dirty="0"/>
                        <a:t>680</a:t>
                      </a:r>
                    </a:p>
                  </a:txBody>
                  <a:tcPr/>
                </a:tc>
                <a:extLst>
                  <a:ext uri="{0D108BD9-81ED-4DB2-BD59-A6C34878D82A}">
                    <a16:rowId xmlns:a16="http://schemas.microsoft.com/office/drawing/2014/main" val="4209087067"/>
                  </a:ext>
                </a:extLst>
              </a:tr>
              <a:tr h="322548">
                <a:tc>
                  <a:txBody>
                    <a:bodyPr/>
                    <a:lstStyle/>
                    <a:p>
                      <a:r>
                        <a:rPr lang="en-US" b="1" noProof="0" dirty="0"/>
                        <a:t>26L</a:t>
                      </a:r>
                    </a:p>
                  </a:txBody>
                  <a:tcPr/>
                </a:tc>
                <a:tc>
                  <a:txBody>
                    <a:bodyPr/>
                    <a:lstStyle/>
                    <a:p>
                      <a:r>
                        <a:rPr lang="es-ES_tradnl" dirty="0"/>
                        <a:t>535</a:t>
                      </a:r>
                    </a:p>
                  </a:txBody>
                  <a:tcPr/>
                </a:tc>
                <a:tc>
                  <a:txBody>
                    <a:bodyPr/>
                    <a:lstStyle/>
                    <a:p>
                      <a:r>
                        <a:rPr lang="es-ES_tradnl" dirty="0"/>
                        <a:t>500</a:t>
                      </a:r>
                    </a:p>
                  </a:txBody>
                  <a:tcPr/>
                </a:tc>
                <a:tc>
                  <a:txBody>
                    <a:bodyPr/>
                    <a:lstStyle/>
                    <a:p>
                      <a:r>
                        <a:rPr lang="es-ES_tradnl" dirty="0"/>
                        <a:t>530</a:t>
                      </a:r>
                    </a:p>
                  </a:txBody>
                  <a:tcPr/>
                </a:tc>
                <a:extLst>
                  <a:ext uri="{0D108BD9-81ED-4DB2-BD59-A6C34878D82A}">
                    <a16:rowId xmlns:a16="http://schemas.microsoft.com/office/drawing/2014/main" val="2072522385"/>
                  </a:ext>
                </a:extLst>
              </a:tr>
            </a:tbl>
          </a:graphicData>
        </a:graphic>
      </p:graphicFrame>
      <p:graphicFrame>
        <p:nvGraphicFramePr>
          <p:cNvPr id="9" name="Table 8">
            <a:extLst>
              <a:ext uri="{FF2B5EF4-FFF2-40B4-BE49-F238E27FC236}">
                <a16:creationId xmlns:a16="http://schemas.microsoft.com/office/drawing/2014/main" id="{5B7D7395-4633-944C-B32D-96E53F06A099}"/>
              </a:ext>
            </a:extLst>
          </p:cNvPr>
          <p:cNvGraphicFramePr>
            <a:graphicFrameLocks noGrp="1"/>
          </p:cNvGraphicFramePr>
          <p:nvPr>
            <p:extLst>
              <p:ext uri="{D42A27DB-BD31-4B8C-83A1-F6EECF244321}">
                <p14:modId xmlns:p14="http://schemas.microsoft.com/office/powerpoint/2010/main" val="3287504727"/>
              </p:ext>
            </p:extLst>
          </p:nvPr>
        </p:nvGraphicFramePr>
        <p:xfrm>
          <a:off x="873946" y="1725284"/>
          <a:ext cx="5867400" cy="1371600"/>
        </p:xfrm>
        <a:graphic>
          <a:graphicData uri="http://schemas.openxmlformats.org/drawingml/2006/table">
            <a:tbl>
              <a:tblPr firstRow="1" bandRow="1">
                <a:tableStyleId>{5940675A-B579-460E-94D1-54222C63F5DA}</a:tableStyleId>
              </a:tblPr>
              <a:tblGrid>
                <a:gridCol w="1466850">
                  <a:extLst>
                    <a:ext uri="{9D8B030D-6E8A-4147-A177-3AD203B41FA5}">
                      <a16:colId xmlns:a16="http://schemas.microsoft.com/office/drawing/2014/main" val="3106052710"/>
                    </a:ext>
                  </a:extLst>
                </a:gridCol>
                <a:gridCol w="1466850">
                  <a:extLst>
                    <a:ext uri="{9D8B030D-6E8A-4147-A177-3AD203B41FA5}">
                      <a16:colId xmlns:a16="http://schemas.microsoft.com/office/drawing/2014/main" val="524335307"/>
                    </a:ext>
                  </a:extLst>
                </a:gridCol>
                <a:gridCol w="1466850">
                  <a:extLst>
                    <a:ext uri="{9D8B030D-6E8A-4147-A177-3AD203B41FA5}">
                      <a16:colId xmlns:a16="http://schemas.microsoft.com/office/drawing/2014/main" val="1661040069"/>
                    </a:ext>
                  </a:extLst>
                </a:gridCol>
                <a:gridCol w="1466850">
                  <a:extLst>
                    <a:ext uri="{9D8B030D-6E8A-4147-A177-3AD203B41FA5}">
                      <a16:colId xmlns:a16="http://schemas.microsoft.com/office/drawing/2014/main" val="1994284745"/>
                    </a:ext>
                  </a:extLst>
                </a:gridCol>
              </a:tblGrid>
              <a:tr h="522957">
                <a:tc>
                  <a:txBody>
                    <a:bodyPr/>
                    <a:lstStyle/>
                    <a:p>
                      <a:r>
                        <a:rPr lang="en-US" b="1" noProof="0" dirty="0"/>
                        <a:t>Takeoff runway</a:t>
                      </a:r>
                    </a:p>
                  </a:txBody>
                  <a:tcPr/>
                </a:tc>
                <a:tc>
                  <a:txBody>
                    <a:bodyPr/>
                    <a:lstStyle/>
                    <a:p>
                      <a:r>
                        <a:rPr lang="en-US" b="1" noProof="0"/>
                        <a:t>Terminal 1 (sec)</a:t>
                      </a:r>
                    </a:p>
                  </a:txBody>
                  <a:tcPr/>
                </a:tc>
                <a:tc>
                  <a:txBody>
                    <a:bodyPr/>
                    <a:lstStyle/>
                    <a:p>
                      <a:r>
                        <a:rPr lang="en-US" b="1" noProof="0"/>
                        <a:t>Terminal 2 (sec)</a:t>
                      </a:r>
                    </a:p>
                  </a:txBody>
                  <a:tcPr/>
                </a:tc>
                <a:tc>
                  <a:txBody>
                    <a:bodyPr/>
                    <a:lstStyle/>
                    <a:p>
                      <a:r>
                        <a:rPr lang="en-US" b="1" noProof="0" dirty="0"/>
                        <a:t>Terminal 3 (sec)</a:t>
                      </a:r>
                    </a:p>
                  </a:txBody>
                  <a:tcPr/>
                </a:tc>
                <a:extLst>
                  <a:ext uri="{0D108BD9-81ED-4DB2-BD59-A6C34878D82A}">
                    <a16:rowId xmlns:a16="http://schemas.microsoft.com/office/drawing/2014/main" val="807769816"/>
                  </a:ext>
                </a:extLst>
              </a:tr>
              <a:tr h="302983">
                <a:tc>
                  <a:txBody>
                    <a:bodyPr/>
                    <a:lstStyle/>
                    <a:p>
                      <a:r>
                        <a:rPr lang="en-US" b="1" noProof="0" dirty="0"/>
                        <a:t>27L</a:t>
                      </a:r>
                    </a:p>
                  </a:txBody>
                  <a:tcPr/>
                </a:tc>
                <a:tc>
                  <a:txBody>
                    <a:bodyPr/>
                    <a:lstStyle/>
                    <a:p>
                      <a:r>
                        <a:rPr lang="es-ES_tradnl" dirty="0"/>
                        <a:t>720</a:t>
                      </a:r>
                    </a:p>
                  </a:txBody>
                  <a:tcPr/>
                </a:tc>
                <a:tc>
                  <a:txBody>
                    <a:bodyPr/>
                    <a:lstStyle/>
                    <a:p>
                      <a:r>
                        <a:rPr lang="es-ES_tradnl" dirty="0"/>
                        <a:t>890</a:t>
                      </a:r>
                    </a:p>
                  </a:txBody>
                  <a:tcPr/>
                </a:tc>
                <a:tc>
                  <a:txBody>
                    <a:bodyPr/>
                    <a:lstStyle/>
                    <a:p>
                      <a:r>
                        <a:rPr lang="es-ES_tradnl" dirty="0"/>
                        <a:t>880</a:t>
                      </a:r>
                    </a:p>
                  </a:txBody>
                  <a:tcPr/>
                </a:tc>
                <a:extLst>
                  <a:ext uri="{0D108BD9-81ED-4DB2-BD59-A6C34878D82A}">
                    <a16:rowId xmlns:a16="http://schemas.microsoft.com/office/drawing/2014/main" val="4209087067"/>
                  </a:ext>
                </a:extLst>
              </a:tr>
              <a:tr h="302983">
                <a:tc>
                  <a:txBody>
                    <a:bodyPr/>
                    <a:lstStyle/>
                    <a:p>
                      <a:r>
                        <a:rPr lang="en-US" b="1" noProof="0" dirty="0"/>
                        <a:t>26R</a:t>
                      </a:r>
                    </a:p>
                  </a:txBody>
                  <a:tcPr/>
                </a:tc>
                <a:tc>
                  <a:txBody>
                    <a:bodyPr/>
                    <a:lstStyle/>
                    <a:p>
                      <a:r>
                        <a:rPr lang="es-ES_tradnl" dirty="0"/>
                        <a:t>1400</a:t>
                      </a:r>
                    </a:p>
                  </a:txBody>
                  <a:tcPr/>
                </a:tc>
                <a:tc>
                  <a:txBody>
                    <a:bodyPr/>
                    <a:lstStyle/>
                    <a:p>
                      <a:r>
                        <a:rPr lang="es-ES_tradnl" dirty="0"/>
                        <a:t>760</a:t>
                      </a:r>
                    </a:p>
                  </a:txBody>
                  <a:tcPr/>
                </a:tc>
                <a:tc>
                  <a:txBody>
                    <a:bodyPr/>
                    <a:lstStyle/>
                    <a:p>
                      <a:r>
                        <a:rPr lang="es-ES_tradnl" dirty="0"/>
                        <a:t>710</a:t>
                      </a:r>
                    </a:p>
                  </a:txBody>
                  <a:tcPr/>
                </a:tc>
                <a:extLst>
                  <a:ext uri="{0D108BD9-81ED-4DB2-BD59-A6C34878D82A}">
                    <a16:rowId xmlns:a16="http://schemas.microsoft.com/office/drawing/2014/main" val="2072522385"/>
                  </a:ext>
                </a:extLst>
              </a:tr>
            </a:tbl>
          </a:graphicData>
        </a:graphic>
      </p:graphicFrame>
      <p:sp>
        <p:nvSpPr>
          <p:cNvPr id="10" name="TextBox 9">
            <a:extLst>
              <a:ext uri="{FF2B5EF4-FFF2-40B4-BE49-F238E27FC236}">
                <a16:creationId xmlns:a16="http://schemas.microsoft.com/office/drawing/2014/main" id="{294B8986-DE5B-5248-A770-2E1CB6AC674E}"/>
              </a:ext>
            </a:extLst>
          </p:cNvPr>
          <p:cNvSpPr txBox="1"/>
          <p:nvPr/>
        </p:nvSpPr>
        <p:spPr>
          <a:xfrm>
            <a:off x="709514" y="1227667"/>
            <a:ext cx="6910486" cy="369332"/>
          </a:xfrm>
          <a:prstGeom prst="rect">
            <a:avLst/>
          </a:prstGeom>
          <a:noFill/>
        </p:spPr>
        <p:txBody>
          <a:bodyPr wrap="square" rtlCol="0">
            <a:spAutoFit/>
          </a:bodyPr>
          <a:lstStyle/>
          <a:p>
            <a:r>
              <a:rPr lang="en-US" dirty="0"/>
              <a:t>Average Taxi-out Duration according to terminal and runway (seconds)</a:t>
            </a:r>
          </a:p>
        </p:txBody>
      </p:sp>
      <p:sp>
        <p:nvSpPr>
          <p:cNvPr id="11" name="Rectangle 10">
            <a:extLst>
              <a:ext uri="{FF2B5EF4-FFF2-40B4-BE49-F238E27FC236}">
                <a16:creationId xmlns:a16="http://schemas.microsoft.com/office/drawing/2014/main" id="{0D9EE2FE-9500-3A45-8DC6-CDFE2DE8E33A}"/>
              </a:ext>
            </a:extLst>
          </p:cNvPr>
          <p:cNvSpPr/>
          <p:nvPr/>
        </p:nvSpPr>
        <p:spPr>
          <a:xfrm>
            <a:off x="709515" y="3424253"/>
            <a:ext cx="6910485" cy="369332"/>
          </a:xfrm>
          <a:prstGeom prst="rect">
            <a:avLst/>
          </a:prstGeom>
        </p:spPr>
        <p:txBody>
          <a:bodyPr wrap="square">
            <a:spAutoFit/>
          </a:bodyPr>
          <a:lstStyle/>
          <a:p>
            <a:r>
              <a:rPr lang="en-US" dirty="0"/>
              <a:t>Average Taxi-in Duration according to terminal and runway (seconds)</a:t>
            </a:r>
          </a:p>
        </p:txBody>
      </p:sp>
    </p:spTree>
    <p:extLst>
      <p:ext uri="{BB962C8B-B14F-4D97-AF65-F5344CB8AC3E}">
        <p14:creationId xmlns:p14="http://schemas.microsoft.com/office/powerpoint/2010/main" val="290103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0C053A0-C300-5243-B527-222287027F1F}"/>
              </a:ext>
            </a:extLst>
          </p:cNvPr>
          <p:cNvGraphicFramePr>
            <a:graphicFrameLocks noGrp="1"/>
          </p:cNvGraphicFramePr>
          <p:nvPr>
            <p:extLst>
              <p:ext uri="{D42A27DB-BD31-4B8C-83A1-F6EECF244321}">
                <p14:modId xmlns:p14="http://schemas.microsoft.com/office/powerpoint/2010/main" val="568315884"/>
              </p:ext>
            </p:extLst>
          </p:nvPr>
        </p:nvGraphicFramePr>
        <p:xfrm>
          <a:off x="1111630" y="3869148"/>
          <a:ext cx="6385936" cy="1737360"/>
        </p:xfrm>
        <a:graphic>
          <a:graphicData uri="http://schemas.openxmlformats.org/drawingml/2006/table">
            <a:tbl>
              <a:tblPr firstRow="1" bandRow="1">
                <a:tableStyleId>{5940675A-B579-460E-94D1-54222C63F5DA}</a:tableStyleId>
              </a:tblPr>
              <a:tblGrid>
                <a:gridCol w="2282354">
                  <a:extLst>
                    <a:ext uri="{9D8B030D-6E8A-4147-A177-3AD203B41FA5}">
                      <a16:colId xmlns:a16="http://schemas.microsoft.com/office/drawing/2014/main" val="1916566116"/>
                    </a:ext>
                  </a:extLst>
                </a:gridCol>
                <a:gridCol w="2015151">
                  <a:extLst>
                    <a:ext uri="{9D8B030D-6E8A-4147-A177-3AD203B41FA5}">
                      <a16:colId xmlns:a16="http://schemas.microsoft.com/office/drawing/2014/main" val="712179447"/>
                    </a:ext>
                  </a:extLst>
                </a:gridCol>
                <a:gridCol w="2088431">
                  <a:extLst>
                    <a:ext uri="{9D8B030D-6E8A-4147-A177-3AD203B41FA5}">
                      <a16:colId xmlns:a16="http://schemas.microsoft.com/office/drawing/2014/main" val="3504183216"/>
                    </a:ext>
                  </a:extLst>
                </a:gridCol>
              </a:tblGrid>
              <a:tr h="593616">
                <a:tc>
                  <a:txBody>
                    <a:bodyPr/>
                    <a:lstStyle/>
                    <a:p>
                      <a:r>
                        <a:rPr lang="en-US" b="1" noProof="0" dirty="0"/>
                        <a:t>Wake Turbulence Category (</a:t>
                      </a:r>
                      <a:r>
                        <a:rPr lang="en-US" b="1" noProof="0" dirty="0" err="1"/>
                        <a:t>WtCat</a:t>
                      </a:r>
                      <a:r>
                        <a:rPr lang="en-US" b="1" noProof="0" dirty="0"/>
                        <a:t>)</a:t>
                      </a:r>
                    </a:p>
                  </a:txBody>
                  <a:tcPr/>
                </a:tc>
                <a:tc>
                  <a:txBody>
                    <a:bodyPr/>
                    <a:lstStyle/>
                    <a:p>
                      <a:r>
                        <a:rPr lang="en-US" b="1" noProof="0" dirty="0"/>
                        <a:t>Arrival Service Time (min)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noProof="0" dirty="0"/>
                        <a:t>Departure Service Time (min)</a:t>
                      </a:r>
                    </a:p>
                  </a:txBody>
                  <a:tcPr/>
                </a:tc>
                <a:extLst>
                  <a:ext uri="{0D108BD9-81ED-4DB2-BD59-A6C34878D82A}">
                    <a16:rowId xmlns:a16="http://schemas.microsoft.com/office/drawing/2014/main" val="4276477196"/>
                  </a:ext>
                </a:extLst>
              </a:tr>
              <a:tr h="339209">
                <a:tc>
                  <a:txBody>
                    <a:bodyPr/>
                    <a:lstStyle/>
                    <a:p>
                      <a:r>
                        <a:rPr lang="en-US" b="1" noProof="0" dirty="0"/>
                        <a:t>Light </a:t>
                      </a:r>
                    </a:p>
                  </a:txBody>
                  <a:tcPr/>
                </a:tc>
                <a:tc>
                  <a:txBody>
                    <a:bodyPr/>
                    <a:lstStyle/>
                    <a:p>
                      <a:r>
                        <a:rPr lang="en-US" noProof="0" dirty="0"/>
                        <a:t>20</a:t>
                      </a:r>
                    </a:p>
                  </a:txBody>
                  <a:tcPr/>
                </a:tc>
                <a:tc>
                  <a:txBody>
                    <a:bodyPr/>
                    <a:lstStyle/>
                    <a:p>
                      <a:r>
                        <a:rPr lang="en-US" noProof="0" dirty="0"/>
                        <a:t>30</a:t>
                      </a:r>
                    </a:p>
                  </a:txBody>
                  <a:tcPr/>
                </a:tc>
                <a:extLst>
                  <a:ext uri="{0D108BD9-81ED-4DB2-BD59-A6C34878D82A}">
                    <a16:rowId xmlns:a16="http://schemas.microsoft.com/office/drawing/2014/main" val="2619716691"/>
                  </a:ext>
                </a:extLst>
              </a:tr>
              <a:tr h="339209">
                <a:tc>
                  <a:txBody>
                    <a:bodyPr/>
                    <a:lstStyle/>
                    <a:p>
                      <a:r>
                        <a:rPr lang="en-US" b="1" noProof="0" dirty="0"/>
                        <a:t>Medium </a:t>
                      </a:r>
                    </a:p>
                  </a:txBody>
                  <a:tcPr/>
                </a:tc>
                <a:tc>
                  <a:txBody>
                    <a:bodyPr/>
                    <a:lstStyle/>
                    <a:p>
                      <a:r>
                        <a:rPr lang="en-US" noProof="0" dirty="0"/>
                        <a:t>30</a:t>
                      </a:r>
                    </a:p>
                  </a:txBody>
                  <a:tcPr/>
                </a:tc>
                <a:tc>
                  <a:txBody>
                    <a:bodyPr/>
                    <a:lstStyle/>
                    <a:p>
                      <a:r>
                        <a:rPr lang="en-US" noProof="0" dirty="0"/>
                        <a:t>40</a:t>
                      </a:r>
                    </a:p>
                  </a:txBody>
                  <a:tcPr/>
                </a:tc>
                <a:extLst>
                  <a:ext uri="{0D108BD9-81ED-4DB2-BD59-A6C34878D82A}">
                    <a16:rowId xmlns:a16="http://schemas.microsoft.com/office/drawing/2014/main" val="838719494"/>
                  </a:ext>
                </a:extLst>
              </a:tr>
              <a:tr h="339209">
                <a:tc>
                  <a:txBody>
                    <a:bodyPr/>
                    <a:lstStyle/>
                    <a:p>
                      <a:r>
                        <a:rPr lang="en-US" b="1" noProof="0" dirty="0"/>
                        <a:t>Heavy</a:t>
                      </a:r>
                    </a:p>
                  </a:txBody>
                  <a:tcPr/>
                </a:tc>
                <a:tc>
                  <a:txBody>
                    <a:bodyPr/>
                    <a:lstStyle/>
                    <a:p>
                      <a:r>
                        <a:rPr lang="en-US" noProof="0" dirty="0"/>
                        <a:t>40</a:t>
                      </a:r>
                    </a:p>
                  </a:txBody>
                  <a:tcPr/>
                </a:tc>
                <a:tc>
                  <a:txBody>
                    <a:bodyPr/>
                    <a:lstStyle/>
                    <a:p>
                      <a:r>
                        <a:rPr lang="en-US" noProof="0" dirty="0"/>
                        <a:t>50</a:t>
                      </a:r>
                    </a:p>
                  </a:txBody>
                  <a:tcPr/>
                </a:tc>
                <a:extLst>
                  <a:ext uri="{0D108BD9-81ED-4DB2-BD59-A6C34878D82A}">
                    <a16:rowId xmlns:a16="http://schemas.microsoft.com/office/drawing/2014/main" val="135846066"/>
                  </a:ext>
                </a:extLst>
              </a:tr>
            </a:tbl>
          </a:graphicData>
        </a:graphic>
      </p:graphicFrame>
      <p:sp>
        <p:nvSpPr>
          <p:cNvPr id="3" name="Slide Number Placeholder 2">
            <a:extLst>
              <a:ext uri="{FF2B5EF4-FFF2-40B4-BE49-F238E27FC236}">
                <a16:creationId xmlns:a16="http://schemas.microsoft.com/office/drawing/2014/main" id="{0C94F353-BF58-F44F-ADB7-A085A1B30D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 4">
            <a:extLst>
              <a:ext uri="{FF2B5EF4-FFF2-40B4-BE49-F238E27FC236}">
                <a16:creationId xmlns:a16="http://schemas.microsoft.com/office/drawing/2014/main" id="{ED30EBD8-EF16-EB48-8030-684F05B5F68E}"/>
              </a:ext>
            </a:extLst>
          </p:cNvPr>
          <p:cNvGraphicFramePr>
            <a:graphicFrameLocks noGrp="1"/>
          </p:cNvGraphicFramePr>
          <p:nvPr>
            <p:extLst>
              <p:ext uri="{D42A27DB-BD31-4B8C-83A1-F6EECF244321}">
                <p14:modId xmlns:p14="http://schemas.microsoft.com/office/powerpoint/2010/main" val="987530193"/>
              </p:ext>
            </p:extLst>
          </p:nvPr>
        </p:nvGraphicFramePr>
        <p:xfrm>
          <a:off x="1135786" y="1269240"/>
          <a:ext cx="5998940" cy="1828800"/>
        </p:xfrm>
        <a:graphic>
          <a:graphicData uri="http://schemas.openxmlformats.org/drawingml/2006/table">
            <a:tbl>
              <a:tblPr firstRow="1" bandRow="1">
                <a:tableStyleId>{5940675A-B579-460E-94D1-54222C63F5DA}</a:tableStyleId>
              </a:tblPr>
              <a:tblGrid>
                <a:gridCol w="1309501">
                  <a:extLst>
                    <a:ext uri="{9D8B030D-6E8A-4147-A177-3AD203B41FA5}">
                      <a16:colId xmlns:a16="http://schemas.microsoft.com/office/drawing/2014/main" val="3234341254"/>
                    </a:ext>
                  </a:extLst>
                </a:gridCol>
                <a:gridCol w="1090075">
                  <a:extLst>
                    <a:ext uri="{9D8B030D-6E8A-4147-A177-3AD203B41FA5}">
                      <a16:colId xmlns:a16="http://schemas.microsoft.com/office/drawing/2014/main" val="3760634348"/>
                    </a:ext>
                  </a:extLst>
                </a:gridCol>
                <a:gridCol w="1199788">
                  <a:extLst>
                    <a:ext uri="{9D8B030D-6E8A-4147-A177-3AD203B41FA5}">
                      <a16:colId xmlns:a16="http://schemas.microsoft.com/office/drawing/2014/main" val="2965002025"/>
                    </a:ext>
                  </a:extLst>
                </a:gridCol>
                <a:gridCol w="1199788">
                  <a:extLst>
                    <a:ext uri="{9D8B030D-6E8A-4147-A177-3AD203B41FA5}">
                      <a16:colId xmlns:a16="http://schemas.microsoft.com/office/drawing/2014/main" val="440424537"/>
                    </a:ext>
                  </a:extLst>
                </a:gridCol>
                <a:gridCol w="1199788">
                  <a:extLst>
                    <a:ext uri="{9D8B030D-6E8A-4147-A177-3AD203B41FA5}">
                      <a16:colId xmlns:a16="http://schemas.microsoft.com/office/drawing/2014/main" val="1523457060"/>
                    </a:ext>
                  </a:extLst>
                </a:gridCol>
              </a:tblGrid>
              <a:tr h="347472">
                <a:tc rowSpan="2" gridSpan="2">
                  <a:txBody>
                    <a:bodyPr/>
                    <a:lstStyle/>
                    <a:p>
                      <a:pPr algn="ctr"/>
                      <a:r>
                        <a:rPr lang="en-US" b="1" noProof="0" dirty="0"/>
                        <a:t>Category</a:t>
                      </a:r>
                    </a:p>
                  </a:txBody>
                  <a:tcPr/>
                </a:tc>
                <a:tc rowSpan="2" hMerge="1">
                  <a:txBody>
                    <a:bodyPr/>
                    <a:lstStyle/>
                    <a:p>
                      <a:endParaRPr lang="es-ES_tradnl" dirty="0"/>
                    </a:p>
                  </a:txBody>
                  <a:tcPr/>
                </a:tc>
                <a:tc gridSpan="3">
                  <a:txBody>
                    <a:bodyPr/>
                    <a:lstStyle/>
                    <a:p>
                      <a:pPr algn="ctr"/>
                      <a:r>
                        <a:rPr lang="en-US" b="1" noProof="0" dirty="0"/>
                        <a:t>Leading Aircraft</a:t>
                      </a:r>
                    </a:p>
                  </a:txBody>
                  <a:tcPr/>
                </a:tc>
                <a:tc hMerge="1">
                  <a:txBody>
                    <a:bodyPr/>
                    <a:lstStyle/>
                    <a:p>
                      <a:r>
                        <a:rPr lang="es-ES_tradnl" dirty="0" err="1"/>
                        <a:t>Category</a:t>
                      </a:r>
                      <a:endParaRPr lang="es-ES_tradnl" dirty="0"/>
                    </a:p>
                  </a:txBody>
                  <a:tcPr/>
                </a:tc>
                <a:tc hMerge="1">
                  <a:txBody>
                    <a:bodyPr/>
                    <a:lstStyle/>
                    <a:p>
                      <a:r>
                        <a:rPr lang="es-ES_tradnl" dirty="0" err="1"/>
                        <a:t>Category</a:t>
                      </a:r>
                      <a:endParaRPr lang="es-ES_tradnl" dirty="0"/>
                    </a:p>
                  </a:txBody>
                  <a:tcPr/>
                </a:tc>
                <a:extLst>
                  <a:ext uri="{0D108BD9-81ED-4DB2-BD59-A6C34878D82A}">
                    <a16:rowId xmlns:a16="http://schemas.microsoft.com/office/drawing/2014/main" val="2139099308"/>
                  </a:ext>
                </a:extLst>
              </a:tr>
              <a:tr h="347472">
                <a:tc gridSpan="2" vMerge="1">
                  <a:txBody>
                    <a:bodyPr/>
                    <a:lstStyle/>
                    <a:p>
                      <a:endParaRPr lang="es-ES_tradnl"/>
                    </a:p>
                  </a:txBody>
                  <a:tcPr/>
                </a:tc>
                <a:tc hMerge="1" vMerge="1">
                  <a:txBody>
                    <a:bodyPr/>
                    <a:lstStyle/>
                    <a:p>
                      <a:endParaRPr lang="es-ES_tradnl" dirty="0"/>
                    </a:p>
                  </a:txBody>
                  <a:tcPr/>
                </a:tc>
                <a:tc>
                  <a:txBody>
                    <a:bodyPr/>
                    <a:lstStyle/>
                    <a:p>
                      <a:r>
                        <a:rPr lang="en-US" b="1" noProof="0"/>
                        <a:t>Light</a:t>
                      </a:r>
                    </a:p>
                  </a:txBody>
                  <a:tcPr/>
                </a:tc>
                <a:tc>
                  <a:txBody>
                    <a:bodyPr/>
                    <a:lstStyle/>
                    <a:p>
                      <a:r>
                        <a:rPr lang="en-US" b="1" noProof="0"/>
                        <a:t>Medium</a:t>
                      </a:r>
                    </a:p>
                  </a:txBody>
                  <a:tcPr/>
                </a:tc>
                <a:tc>
                  <a:txBody>
                    <a:bodyPr/>
                    <a:lstStyle/>
                    <a:p>
                      <a:r>
                        <a:rPr lang="en-US" b="1" noProof="0"/>
                        <a:t>Heavy</a:t>
                      </a:r>
                    </a:p>
                  </a:txBody>
                  <a:tcPr/>
                </a:tc>
                <a:extLst>
                  <a:ext uri="{0D108BD9-81ED-4DB2-BD59-A6C34878D82A}">
                    <a16:rowId xmlns:a16="http://schemas.microsoft.com/office/drawing/2014/main" val="4103350"/>
                  </a:ext>
                </a:extLst>
              </a:tr>
              <a:tr h="347472">
                <a:tc rowSpan="3">
                  <a:txBody>
                    <a:bodyPr/>
                    <a:lstStyle/>
                    <a:p>
                      <a:pPr algn="ctr"/>
                      <a:r>
                        <a:rPr lang="en-US" b="1" noProof="0" dirty="0"/>
                        <a:t>Trailing Aircraft</a:t>
                      </a:r>
                    </a:p>
                  </a:txBody>
                  <a:tcPr anchor="ctr"/>
                </a:tc>
                <a:tc>
                  <a:txBody>
                    <a:bodyPr/>
                    <a:lstStyle/>
                    <a:p>
                      <a:pPr algn="l"/>
                      <a:r>
                        <a:rPr lang="en-US" b="1" noProof="0"/>
                        <a:t>Light</a:t>
                      </a:r>
                    </a:p>
                  </a:txBody>
                  <a:tcPr/>
                </a:tc>
                <a:tc>
                  <a:txBody>
                    <a:bodyPr/>
                    <a:lstStyle/>
                    <a:p>
                      <a:r>
                        <a:rPr lang="en-US" noProof="0"/>
                        <a:t>3</a:t>
                      </a:r>
                    </a:p>
                  </a:txBody>
                  <a:tcPr/>
                </a:tc>
                <a:tc>
                  <a:txBody>
                    <a:bodyPr/>
                    <a:lstStyle/>
                    <a:p>
                      <a:r>
                        <a:rPr lang="en-US" noProof="0"/>
                        <a:t>3</a:t>
                      </a:r>
                    </a:p>
                  </a:txBody>
                  <a:tcPr/>
                </a:tc>
                <a:tc>
                  <a:txBody>
                    <a:bodyPr/>
                    <a:lstStyle/>
                    <a:p>
                      <a:r>
                        <a:rPr lang="en-US" noProof="0"/>
                        <a:t>4</a:t>
                      </a:r>
                    </a:p>
                  </a:txBody>
                  <a:tcPr/>
                </a:tc>
                <a:extLst>
                  <a:ext uri="{0D108BD9-81ED-4DB2-BD59-A6C34878D82A}">
                    <a16:rowId xmlns:a16="http://schemas.microsoft.com/office/drawing/2014/main" val="3504525816"/>
                  </a:ext>
                </a:extLst>
              </a:tr>
              <a:tr h="347472">
                <a:tc vMerge="1">
                  <a:txBody>
                    <a:bodyPr/>
                    <a:lstStyle/>
                    <a:p>
                      <a:endParaRPr lang="es-ES_tradnl" dirty="0"/>
                    </a:p>
                  </a:txBody>
                  <a:tcPr/>
                </a:tc>
                <a:tc>
                  <a:txBody>
                    <a:bodyPr/>
                    <a:lstStyle/>
                    <a:p>
                      <a:pPr algn="l"/>
                      <a:r>
                        <a:rPr lang="en-US" b="1" noProof="0"/>
                        <a:t>Medium</a:t>
                      </a:r>
                    </a:p>
                  </a:txBody>
                  <a:tcPr/>
                </a:tc>
                <a:tc>
                  <a:txBody>
                    <a:bodyPr/>
                    <a:lstStyle/>
                    <a:p>
                      <a:r>
                        <a:rPr lang="en-US" noProof="0"/>
                        <a:t>3</a:t>
                      </a:r>
                    </a:p>
                  </a:txBody>
                  <a:tcPr/>
                </a:tc>
                <a:tc>
                  <a:txBody>
                    <a:bodyPr/>
                    <a:lstStyle/>
                    <a:p>
                      <a:r>
                        <a:rPr lang="en-US" noProof="0"/>
                        <a:t>3</a:t>
                      </a:r>
                    </a:p>
                  </a:txBody>
                  <a:tcPr/>
                </a:tc>
                <a:tc>
                  <a:txBody>
                    <a:bodyPr/>
                    <a:lstStyle/>
                    <a:p>
                      <a:r>
                        <a:rPr lang="en-US" noProof="0"/>
                        <a:t>5</a:t>
                      </a:r>
                    </a:p>
                  </a:txBody>
                  <a:tcPr/>
                </a:tc>
                <a:extLst>
                  <a:ext uri="{0D108BD9-81ED-4DB2-BD59-A6C34878D82A}">
                    <a16:rowId xmlns:a16="http://schemas.microsoft.com/office/drawing/2014/main" val="4054929842"/>
                  </a:ext>
                </a:extLst>
              </a:tr>
              <a:tr h="347472">
                <a:tc vMerge="1">
                  <a:txBody>
                    <a:bodyPr/>
                    <a:lstStyle/>
                    <a:p>
                      <a:endParaRPr lang="es-ES_tradnl" dirty="0"/>
                    </a:p>
                  </a:txBody>
                  <a:tcPr/>
                </a:tc>
                <a:tc>
                  <a:txBody>
                    <a:bodyPr/>
                    <a:lstStyle/>
                    <a:p>
                      <a:pPr algn="l"/>
                      <a:r>
                        <a:rPr lang="en-US" b="1" noProof="0" dirty="0"/>
                        <a:t>Heavy</a:t>
                      </a:r>
                    </a:p>
                  </a:txBody>
                  <a:tcPr/>
                </a:tc>
                <a:tc>
                  <a:txBody>
                    <a:bodyPr/>
                    <a:lstStyle/>
                    <a:p>
                      <a:r>
                        <a:rPr lang="en-US" noProof="0"/>
                        <a:t>3</a:t>
                      </a:r>
                    </a:p>
                  </a:txBody>
                  <a:tcPr/>
                </a:tc>
                <a:tc>
                  <a:txBody>
                    <a:bodyPr/>
                    <a:lstStyle/>
                    <a:p>
                      <a:r>
                        <a:rPr lang="en-US" noProof="0"/>
                        <a:t>5</a:t>
                      </a:r>
                    </a:p>
                  </a:txBody>
                  <a:tcPr/>
                </a:tc>
                <a:tc>
                  <a:txBody>
                    <a:bodyPr/>
                    <a:lstStyle/>
                    <a:p>
                      <a:r>
                        <a:rPr lang="en-US" noProof="0" dirty="0"/>
                        <a:t>6</a:t>
                      </a:r>
                    </a:p>
                  </a:txBody>
                  <a:tcPr/>
                </a:tc>
                <a:extLst>
                  <a:ext uri="{0D108BD9-81ED-4DB2-BD59-A6C34878D82A}">
                    <a16:rowId xmlns:a16="http://schemas.microsoft.com/office/drawing/2014/main" val="770427479"/>
                  </a:ext>
                </a:extLst>
              </a:tr>
            </a:tbl>
          </a:graphicData>
        </a:graphic>
      </p:graphicFrame>
      <p:sp>
        <p:nvSpPr>
          <p:cNvPr id="5" name="TextBox 4">
            <a:extLst>
              <a:ext uri="{FF2B5EF4-FFF2-40B4-BE49-F238E27FC236}">
                <a16:creationId xmlns:a16="http://schemas.microsoft.com/office/drawing/2014/main" id="{8E74BDFB-3AC8-5D48-BDCF-DDB0130C77C3}"/>
              </a:ext>
            </a:extLst>
          </p:cNvPr>
          <p:cNvSpPr txBox="1"/>
          <p:nvPr/>
        </p:nvSpPr>
        <p:spPr>
          <a:xfrm>
            <a:off x="990818" y="812137"/>
            <a:ext cx="6627561" cy="646331"/>
          </a:xfrm>
          <a:prstGeom prst="rect">
            <a:avLst/>
          </a:prstGeom>
          <a:noFill/>
        </p:spPr>
        <p:txBody>
          <a:bodyPr wrap="square" rtlCol="0">
            <a:spAutoFit/>
          </a:bodyPr>
          <a:lstStyle/>
          <a:p>
            <a:r>
              <a:rPr lang="en-GB" dirty="0"/>
              <a:t>Minimum separation according to aircraft categories (NM)</a:t>
            </a:r>
          </a:p>
          <a:p>
            <a:endParaRPr lang="es-ES_tradnl" dirty="0"/>
          </a:p>
        </p:txBody>
      </p:sp>
      <p:sp>
        <p:nvSpPr>
          <p:cNvPr id="6" name="TextBox 5">
            <a:extLst>
              <a:ext uri="{FF2B5EF4-FFF2-40B4-BE49-F238E27FC236}">
                <a16:creationId xmlns:a16="http://schemas.microsoft.com/office/drawing/2014/main" id="{649944DA-B0DB-614D-AEAA-09B87102DC25}"/>
              </a:ext>
            </a:extLst>
          </p:cNvPr>
          <p:cNvSpPr txBox="1"/>
          <p:nvPr/>
        </p:nvSpPr>
        <p:spPr>
          <a:xfrm>
            <a:off x="3391162" y="288917"/>
            <a:ext cx="2584174" cy="523220"/>
          </a:xfrm>
          <a:prstGeom prst="rect">
            <a:avLst/>
          </a:prstGeom>
          <a:noFill/>
        </p:spPr>
        <p:txBody>
          <a:bodyPr wrap="square" rtlCol="0">
            <a:spAutoFit/>
          </a:bodyPr>
          <a:lstStyle/>
          <a:p>
            <a:r>
              <a:rPr lang="en-US" sz="2800" b="1" dirty="0">
                <a:solidFill>
                  <a:srgbClr val="002060"/>
                </a:solidFill>
              </a:rPr>
              <a:t>Capacity</a:t>
            </a:r>
          </a:p>
        </p:txBody>
      </p:sp>
      <p:sp>
        <p:nvSpPr>
          <p:cNvPr id="7" name="TextBox 6">
            <a:extLst>
              <a:ext uri="{FF2B5EF4-FFF2-40B4-BE49-F238E27FC236}">
                <a16:creationId xmlns:a16="http://schemas.microsoft.com/office/drawing/2014/main" id="{97EB8968-DF95-684A-9656-E70FA643B3D0}"/>
              </a:ext>
            </a:extLst>
          </p:cNvPr>
          <p:cNvSpPr txBox="1"/>
          <p:nvPr/>
        </p:nvSpPr>
        <p:spPr>
          <a:xfrm>
            <a:off x="990818" y="3429000"/>
            <a:ext cx="7753034" cy="369332"/>
          </a:xfrm>
          <a:prstGeom prst="rect">
            <a:avLst/>
          </a:prstGeom>
          <a:noFill/>
        </p:spPr>
        <p:txBody>
          <a:bodyPr wrap="square" rtlCol="0">
            <a:spAutoFit/>
          </a:bodyPr>
          <a:lstStyle/>
          <a:p>
            <a:r>
              <a:rPr lang="en-US" dirty="0"/>
              <a:t>Average service time according to aircraft categories and to operations (Min)</a:t>
            </a:r>
          </a:p>
        </p:txBody>
      </p:sp>
    </p:spTree>
    <p:extLst>
      <p:ext uri="{BB962C8B-B14F-4D97-AF65-F5344CB8AC3E}">
        <p14:creationId xmlns:p14="http://schemas.microsoft.com/office/powerpoint/2010/main" val="64465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EBCC0-E177-B04F-9405-29038A2B3E75}"/>
              </a:ext>
            </a:extLst>
          </p:cNvPr>
          <p:cNvSpPr txBox="1"/>
          <p:nvPr/>
        </p:nvSpPr>
        <p:spPr>
          <a:xfrm>
            <a:off x="642551" y="815546"/>
            <a:ext cx="1816444" cy="584775"/>
          </a:xfrm>
          <a:prstGeom prst="rect">
            <a:avLst/>
          </a:prstGeom>
          <a:noFill/>
        </p:spPr>
        <p:txBody>
          <a:bodyPr wrap="square" rtlCol="0">
            <a:spAutoFit/>
          </a:bodyPr>
          <a:lstStyle/>
          <a:p>
            <a:r>
              <a:rPr lang="en-NL" sz="3200" dirty="0">
                <a:solidFill>
                  <a:schemeClr val="accent4">
                    <a:lumMod val="50000"/>
                  </a:schemeClr>
                </a:solidFill>
              </a:rPr>
              <a:t>Agenda</a:t>
            </a:r>
            <a:endParaRPr lang="en-NL" sz="3600" dirty="0">
              <a:solidFill>
                <a:schemeClr val="accent4">
                  <a:lumMod val="50000"/>
                </a:schemeClr>
              </a:solidFill>
            </a:endParaRPr>
          </a:p>
        </p:txBody>
      </p:sp>
      <p:sp>
        <p:nvSpPr>
          <p:cNvPr id="3" name="TextBox 2">
            <a:extLst>
              <a:ext uri="{FF2B5EF4-FFF2-40B4-BE49-F238E27FC236}">
                <a16:creationId xmlns:a16="http://schemas.microsoft.com/office/drawing/2014/main" id="{BC1B43C3-E111-F243-B0AE-908426CBCF7B}"/>
              </a:ext>
            </a:extLst>
          </p:cNvPr>
          <p:cNvSpPr txBox="1"/>
          <p:nvPr/>
        </p:nvSpPr>
        <p:spPr>
          <a:xfrm>
            <a:off x="1012285" y="1603285"/>
            <a:ext cx="7401697" cy="3816429"/>
          </a:xfrm>
          <a:prstGeom prst="rect">
            <a:avLst/>
          </a:prstGeom>
          <a:noFill/>
        </p:spPr>
        <p:txBody>
          <a:bodyPr wrap="square" rtlCol="0">
            <a:spAutoFit/>
          </a:bodyPr>
          <a:lstStyle/>
          <a:p>
            <a:pPr marL="457200" indent="-457200">
              <a:buFont typeface="Arial" panose="020B0604020202020204" pitchFamily="34" charset="0"/>
              <a:buChar char="•"/>
            </a:pPr>
            <a:r>
              <a:rPr lang="en-NL" sz="3200" dirty="0">
                <a:solidFill>
                  <a:srgbClr val="631E87"/>
                </a:solidFill>
              </a:rPr>
              <a:t>AEMC</a:t>
            </a:r>
          </a:p>
          <a:p>
            <a:pPr marL="457200" indent="-457200">
              <a:buFont typeface="Arial" panose="020B0604020202020204" pitchFamily="34" charset="0"/>
              <a:buChar char="•"/>
            </a:pPr>
            <a:r>
              <a:rPr lang="en-NL" sz="3200" dirty="0">
                <a:solidFill>
                  <a:srgbClr val="631E87"/>
                </a:solidFill>
              </a:rPr>
              <a:t>TAM</a:t>
            </a:r>
          </a:p>
          <a:p>
            <a:pPr marL="457200" indent="-457200">
              <a:buFont typeface="Arial" panose="020B0604020202020204" pitchFamily="34" charset="0"/>
              <a:buChar char="•"/>
            </a:pPr>
            <a:r>
              <a:rPr lang="en-NL" sz="3200" dirty="0">
                <a:solidFill>
                  <a:srgbClr val="631E87"/>
                </a:solidFill>
              </a:rPr>
              <a:t>AOP</a:t>
            </a:r>
          </a:p>
          <a:p>
            <a:pPr marL="457200" indent="-457200">
              <a:buFont typeface="Arial" panose="020B0604020202020204" pitchFamily="34" charset="0"/>
              <a:buChar char="•"/>
            </a:pPr>
            <a:r>
              <a:rPr lang="en-NL" sz="3200" dirty="0">
                <a:solidFill>
                  <a:srgbClr val="631E87"/>
                </a:solidFill>
              </a:rPr>
              <a:t>Modelling</a:t>
            </a:r>
          </a:p>
          <a:p>
            <a:pPr marL="457200" indent="-457200">
              <a:buFont typeface="Arial" panose="020B0604020202020204" pitchFamily="34" charset="0"/>
              <a:buChar char="•"/>
            </a:pPr>
            <a:r>
              <a:rPr lang="en-NL" sz="3200" dirty="0">
                <a:solidFill>
                  <a:srgbClr val="631E87"/>
                </a:solidFill>
              </a:rPr>
              <a:t>Simulator</a:t>
            </a:r>
          </a:p>
          <a:p>
            <a:pPr marL="457200" indent="-457200">
              <a:buFont typeface="Arial" panose="020B0604020202020204" pitchFamily="34" charset="0"/>
              <a:buChar char="•"/>
            </a:pPr>
            <a:r>
              <a:rPr lang="en-NL" sz="3200" dirty="0">
                <a:solidFill>
                  <a:srgbClr val="631E87"/>
                </a:solidFill>
              </a:rPr>
              <a:t>Next Steps </a:t>
            </a:r>
          </a:p>
          <a:p>
            <a:pPr marL="457200" indent="-457200">
              <a:buFont typeface="Arial" panose="020B0604020202020204" pitchFamily="34" charset="0"/>
              <a:buChar char="•"/>
            </a:pPr>
            <a:r>
              <a:rPr lang="en-NL" sz="3200" dirty="0">
                <a:solidFill>
                  <a:srgbClr val="631E87"/>
                </a:solidFill>
              </a:rPr>
              <a:t>References</a:t>
            </a:r>
          </a:p>
          <a:p>
            <a:pPr marL="285750" indent="-285750">
              <a:buFont typeface="Arial" panose="020B0604020202020204" pitchFamily="34" charset="0"/>
              <a:buChar char="•"/>
            </a:pPr>
            <a:endParaRPr lang="en-NL" dirty="0">
              <a:solidFill>
                <a:srgbClr val="631E87"/>
              </a:solidFill>
            </a:endParaRPr>
          </a:p>
        </p:txBody>
      </p:sp>
      <p:sp>
        <p:nvSpPr>
          <p:cNvPr id="4" name="Slide Number Placeholder 3">
            <a:extLst>
              <a:ext uri="{FF2B5EF4-FFF2-40B4-BE49-F238E27FC236}">
                <a16:creationId xmlns:a16="http://schemas.microsoft.com/office/drawing/2014/main" id="{BD89D4AD-3DB4-EC48-A81F-F42C9F623EE9}"/>
              </a:ext>
            </a:extLst>
          </p:cNvPr>
          <p:cNvSpPr>
            <a:spLocks noGrp="1"/>
          </p:cNvSpPr>
          <p:nvPr>
            <p:ph type="sldNum" sz="quarter" idx="12"/>
          </p:nvPr>
        </p:nvSpPr>
        <p:spPr/>
        <p:txBody>
          <a:bodyPr/>
          <a:lstStyle/>
          <a:p>
            <a:fld id="{9F3F393C-3899-854C-9240-A4A0D063F3F0}" type="slidenum">
              <a:rPr lang="nl-NL" smtClean="0"/>
              <a:pPr/>
              <a:t>1</a:t>
            </a:fld>
            <a:endParaRPr lang="nl-NL"/>
          </a:p>
        </p:txBody>
      </p:sp>
    </p:spTree>
    <p:extLst>
      <p:ext uri="{BB962C8B-B14F-4D97-AF65-F5344CB8AC3E}">
        <p14:creationId xmlns:p14="http://schemas.microsoft.com/office/powerpoint/2010/main" val="419814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C9A99-2B8C-354A-8B73-6578F2C1E3AB}"/>
              </a:ext>
            </a:extLst>
          </p:cNvPr>
          <p:cNvSpPr>
            <a:spLocks noGrp="1"/>
          </p:cNvSpPr>
          <p:nvPr>
            <p:ph type="sldNum" sz="quarter" idx="12"/>
          </p:nvPr>
        </p:nvSpPr>
        <p:spPr/>
        <p:txBody>
          <a:bodyPr/>
          <a:lstStyle/>
          <a:p>
            <a:fld id="{9F3F393C-3899-854C-9240-A4A0D063F3F0}" type="slidenum">
              <a:rPr lang="nl-NL" smtClean="0"/>
              <a:pPr/>
              <a:t>19</a:t>
            </a:fld>
            <a:endParaRPr lang="nl-NL"/>
          </a:p>
        </p:txBody>
      </p:sp>
      <p:graphicFrame>
        <p:nvGraphicFramePr>
          <p:cNvPr id="4" name="Table 4">
            <a:extLst>
              <a:ext uri="{FF2B5EF4-FFF2-40B4-BE49-F238E27FC236}">
                <a16:creationId xmlns:a16="http://schemas.microsoft.com/office/drawing/2014/main" id="{A21D1C15-F08E-4047-9B67-CDFA81E1A492}"/>
              </a:ext>
            </a:extLst>
          </p:cNvPr>
          <p:cNvGraphicFramePr>
            <a:graphicFrameLocks noGrp="1"/>
          </p:cNvGraphicFramePr>
          <p:nvPr>
            <p:extLst>
              <p:ext uri="{D42A27DB-BD31-4B8C-83A1-F6EECF244321}">
                <p14:modId xmlns:p14="http://schemas.microsoft.com/office/powerpoint/2010/main" val="1210988926"/>
              </p:ext>
            </p:extLst>
          </p:nvPr>
        </p:nvGraphicFramePr>
        <p:xfrm>
          <a:off x="288759" y="1521890"/>
          <a:ext cx="5306826" cy="2966720"/>
        </p:xfrm>
        <a:graphic>
          <a:graphicData uri="http://schemas.openxmlformats.org/drawingml/2006/table">
            <a:tbl>
              <a:tblPr firstRow="1" bandRow="1">
                <a:tableStyleId>{5940675A-B579-460E-94D1-54222C63F5DA}</a:tableStyleId>
              </a:tblPr>
              <a:tblGrid>
                <a:gridCol w="1081117">
                  <a:extLst>
                    <a:ext uri="{9D8B030D-6E8A-4147-A177-3AD203B41FA5}">
                      <a16:colId xmlns:a16="http://schemas.microsoft.com/office/drawing/2014/main" val="2965413302"/>
                    </a:ext>
                  </a:extLst>
                </a:gridCol>
                <a:gridCol w="716827">
                  <a:extLst>
                    <a:ext uri="{9D8B030D-6E8A-4147-A177-3AD203B41FA5}">
                      <a16:colId xmlns:a16="http://schemas.microsoft.com/office/drawing/2014/main" val="4183178567"/>
                    </a:ext>
                  </a:extLst>
                </a:gridCol>
                <a:gridCol w="564636">
                  <a:extLst>
                    <a:ext uri="{9D8B030D-6E8A-4147-A177-3AD203B41FA5}">
                      <a16:colId xmlns:a16="http://schemas.microsoft.com/office/drawing/2014/main" val="3304330186"/>
                    </a:ext>
                  </a:extLst>
                </a:gridCol>
                <a:gridCol w="615803">
                  <a:extLst>
                    <a:ext uri="{9D8B030D-6E8A-4147-A177-3AD203B41FA5}">
                      <a16:colId xmlns:a16="http://schemas.microsoft.com/office/drawing/2014/main" val="879587693"/>
                    </a:ext>
                  </a:extLst>
                </a:gridCol>
                <a:gridCol w="582930">
                  <a:extLst>
                    <a:ext uri="{9D8B030D-6E8A-4147-A177-3AD203B41FA5}">
                      <a16:colId xmlns:a16="http://schemas.microsoft.com/office/drawing/2014/main" val="3883204337"/>
                    </a:ext>
                  </a:extLst>
                </a:gridCol>
                <a:gridCol w="575551">
                  <a:extLst>
                    <a:ext uri="{9D8B030D-6E8A-4147-A177-3AD203B41FA5}">
                      <a16:colId xmlns:a16="http://schemas.microsoft.com/office/drawing/2014/main" val="1668014563"/>
                    </a:ext>
                  </a:extLst>
                </a:gridCol>
                <a:gridCol w="626719">
                  <a:extLst>
                    <a:ext uri="{9D8B030D-6E8A-4147-A177-3AD203B41FA5}">
                      <a16:colId xmlns:a16="http://schemas.microsoft.com/office/drawing/2014/main" val="619177127"/>
                    </a:ext>
                  </a:extLst>
                </a:gridCol>
                <a:gridCol w="543243">
                  <a:extLst>
                    <a:ext uri="{9D8B030D-6E8A-4147-A177-3AD203B41FA5}">
                      <a16:colId xmlns:a16="http://schemas.microsoft.com/office/drawing/2014/main" val="383096703"/>
                    </a:ext>
                  </a:extLst>
                </a:gridCol>
              </a:tblGrid>
              <a:tr h="370840">
                <a:tc rowSpan="2" gridSpan="2">
                  <a:txBody>
                    <a:bodyPr/>
                    <a:lstStyle/>
                    <a:p>
                      <a:r>
                        <a:rPr lang="en-US" b="1" noProof="0" dirty="0"/>
                        <a:t>Operation-Category</a:t>
                      </a:r>
                    </a:p>
                  </a:txBody>
                  <a:tcPr/>
                </a:tc>
                <a:tc rowSpan="2" hMerge="1">
                  <a:txBody>
                    <a:bodyPr/>
                    <a:lstStyle/>
                    <a:p>
                      <a:endParaRPr lang="es-ES_tradnl" dirty="0"/>
                    </a:p>
                  </a:txBody>
                  <a:tcPr/>
                </a:tc>
                <a:tc gridSpan="6">
                  <a:txBody>
                    <a:bodyPr/>
                    <a:lstStyle/>
                    <a:p>
                      <a:pPr algn="ctr"/>
                      <a:r>
                        <a:rPr lang="en-US" b="1" noProof="0" dirty="0"/>
                        <a:t>Trailing Aircraft</a:t>
                      </a:r>
                    </a:p>
                  </a:txBody>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extLst>
                  <a:ext uri="{0D108BD9-81ED-4DB2-BD59-A6C34878D82A}">
                    <a16:rowId xmlns:a16="http://schemas.microsoft.com/office/drawing/2014/main" val="972854178"/>
                  </a:ext>
                </a:extLst>
              </a:tr>
              <a:tr h="370840">
                <a:tc gridSpan="2" vMerge="1">
                  <a:txBody>
                    <a:bodyPr/>
                    <a:lstStyle/>
                    <a:p>
                      <a:endParaRPr lang="es-ES_tradnl"/>
                    </a:p>
                  </a:txBody>
                  <a:tcPr/>
                </a:tc>
                <a:tc hMerge="1" vMerge="1">
                  <a:txBody>
                    <a:bodyPr/>
                    <a:lstStyle/>
                    <a:p>
                      <a:endParaRPr lang="es-ES_tradnl" dirty="0"/>
                    </a:p>
                  </a:txBody>
                  <a:tcPr/>
                </a:tc>
                <a:tc>
                  <a:txBody>
                    <a:bodyPr/>
                    <a:lstStyle/>
                    <a:p>
                      <a:r>
                        <a:rPr lang="en-US" b="1" noProof="0"/>
                        <a:t>A-H</a:t>
                      </a:r>
                    </a:p>
                  </a:txBody>
                  <a:tcPr/>
                </a:tc>
                <a:tc>
                  <a:txBody>
                    <a:bodyPr/>
                    <a:lstStyle/>
                    <a:p>
                      <a:r>
                        <a:rPr lang="en-US" b="1" noProof="0"/>
                        <a:t>A-M</a:t>
                      </a:r>
                    </a:p>
                  </a:txBody>
                  <a:tcPr/>
                </a:tc>
                <a:tc>
                  <a:txBody>
                    <a:bodyPr/>
                    <a:lstStyle/>
                    <a:p>
                      <a:r>
                        <a:rPr lang="en-US" b="1" noProof="0" dirty="0"/>
                        <a:t>A-L</a:t>
                      </a:r>
                    </a:p>
                  </a:txBody>
                  <a:tcPr/>
                </a:tc>
                <a:tc>
                  <a:txBody>
                    <a:bodyPr/>
                    <a:lstStyle/>
                    <a:p>
                      <a:r>
                        <a:rPr lang="en-US" b="1" noProof="0"/>
                        <a:t>D-H</a:t>
                      </a:r>
                    </a:p>
                  </a:txBody>
                  <a:tcPr/>
                </a:tc>
                <a:tc>
                  <a:txBody>
                    <a:bodyPr/>
                    <a:lstStyle/>
                    <a:p>
                      <a:r>
                        <a:rPr lang="en-US" b="1" noProof="0"/>
                        <a:t>D-M</a:t>
                      </a:r>
                    </a:p>
                  </a:txBody>
                  <a:tcPr/>
                </a:tc>
                <a:tc>
                  <a:txBody>
                    <a:bodyPr/>
                    <a:lstStyle/>
                    <a:p>
                      <a:r>
                        <a:rPr lang="en-US" b="1" noProof="0" dirty="0"/>
                        <a:t>D-L</a:t>
                      </a:r>
                    </a:p>
                  </a:txBody>
                  <a:tcPr/>
                </a:tc>
                <a:extLst>
                  <a:ext uri="{0D108BD9-81ED-4DB2-BD59-A6C34878D82A}">
                    <a16:rowId xmlns:a16="http://schemas.microsoft.com/office/drawing/2014/main" val="284532471"/>
                  </a:ext>
                </a:extLst>
              </a:tr>
              <a:tr h="370840">
                <a:tc rowSpan="6">
                  <a:txBody>
                    <a:bodyPr/>
                    <a:lstStyle/>
                    <a:p>
                      <a:pPr algn="ctr"/>
                      <a:r>
                        <a:rPr lang="en-US" b="1" noProof="0" dirty="0"/>
                        <a:t>Leading Aircraft</a:t>
                      </a:r>
                    </a:p>
                  </a:txBody>
                  <a:tcPr anchor="ctr"/>
                </a:tc>
                <a:tc>
                  <a:txBody>
                    <a:bodyPr/>
                    <a:lstStyle/>
                    <a:p>
                      <a:r>
                        <a:rPr lang="en-US" b="1" noProof="0" dirty="0"/>
                        <a:t>A-H</a:t>
                      </a:r>
                    </a:p>
                  </a:txBody>
                  <a:tcPr/>
                </a:tc>
                <a:tc>
                  <a:txBody>
                    <a:bodyPr/>
                    <a:lstStyle/>
                    <a:p>
                      <a:r>
                        <a:rPr lang="en-US" noProof="0" dirty="0"/>
                        <a:t>96</a:t>
                      </a:r>
                    </a:p>
                  </a:txBody>
                  <a:tcPr/>
                </a:tc>
                <a:tc>
                  <a:txBody>
                    <a:bodyPr/>
                    <a:lstStyle/>
                    <a:p>
                      <a:r>
                        <a:rPr lang="en-US" noProof="0" dirty="0"/>
                        <a:t>157</a:t>
                      </a:r>
                    </a:p>
                  </a:txBody>
                  <a:tcPr/>
                </a:tc>
                <a:tc>
                  <a:txBody>
                    <a:bodyPr/>
                    <a:lstStyle/>
                    <a:p>
                      <a:r>
                        <a:rPr lang="en-US" noProof="0" dirty="0"/>
                        <a:t>207</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extLst>
                  <a:ext uri="{0D108BD9-81ED-4DB2-BD59-A6C34878D82A}">
                    <a16:rowId xmlns:a16="http://schemas.microsoft.com/office/drawing/2014/main" val="1859740112"/>
                  </a:ext>
                </a:extLst>
              </a:tr>
              <a:tr h="370840">
                <a:tc vMerge="1">
                  <a:txBody>
                    <a:bodyPr/>
                    <a:lstStyle/>
                    <a:p>
                      <a:endParaRPr lang="es-ES_tradnl" dirty="0"/>
                    </a:p>
                  </a:txBody>
                  <a:tcPr/>
                </a:tc>
                <a:tc>
                  <a:txBody>
                    <a:bodyPr/>
                    <a:lstStyle/>
                    <a:p>
                      <a:r>
                        <a:rPr lang="en-US" b="1" noProof="0" dirty="0"/>
                        <a:t>A-M</a:t>
                      </a:r>
                    </a:p>
                  </a:txBody>
                  <a:tcPr/>
                </a:tc>
                <a:tc>
                  <a:txBody>
                    <a:bodyPr/>
                    <a:lstStyle/>
                    <a:p>
                      <a:r>
                        <a:rPr lang="en-US" noProof="0" dirty="0"/>
                        <a:t>60</a:t>
                      </a:r>
                    </a:p>
                  </a:txBody>
                  <a:tcPr/>
                </a:tc>
                <a:tc>
                  <a:txBody>
                    <a:bodyPr/>
                    <a:lstStyle/>
                    <a:p>
                      <a:r>
                        <a:rPr lang="en-US" noProof="0" dirty="0"/>
                        <a:t>69</a:t>
                      </a:r>
                    </a:p>
                  </a:txBody>
                  <a:tcPr/>
                </a:tc>
                <a:tc>
                  <a:txBody>
                    <a:bodyPr/>
                    <a:lstStyle/>
                    <a:p>
                      <a:r>
                        <a:rPr lang="en-US" noProof="0" dirty="0"/>
                        <a:t>123</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extLst>
                  <a:ext uri="{0D108BD9-81ED-4DB2-BD59-A6C34878D82A}">
                    <a16:rowId xmlns:a16="http://schemas.microsoft.com/office/drawing/2014/main" val="819817967"/>
                  </a:ext>
                </a:extLst>
              </a:tr>
              <a:tr h="370840">
                <a:tc vMerge="1">
                  <a:txBody>
                    <a:bodyPr/>
                    <a:lstStyle/>
                    <a:p>
                      <a:endParaRPr lang="es-ES_tradnl" dirty="0"/>
                    </a:p>
                  </a:txBody>
                  <a:tcPr/>
                </a:tc>
                <a:tc>
                  <a:txBody>
                    <a:bodyPr/>
                    <a:lstStyle/>
                    <a:p>
                      <a:r>
                        <a:rPr lang="en-US" b="1" noProof="0" dirty="0"/>
                        <a:t>A-L</a:t>
                      </a:r>
                    </a:p>
                  </a:txBody>
                  <a:tcPr/>
                </a:tc>
                <a:tc>
                  <a:txBody>
                    <a:bodyPr/>
                    <a:lstStyle/>
                    <a:p>
                      <a:r>
                        <a:rPr lang="en-US" noProof="0" dirty="0"/>
                        <a:t>60</a:t>
                      </a:r>
                    </a:p>
                  </a:txBody>
                  <a:tcPr/>
                </a:tc>
                <a:tc>
                  <a:txBody>
                    <a:bodyPr/>
                    <a:lstStyle/>
                    <a:p>
                      <a:r>
                        <a:rPr lang="en-US" noProof="0" dirty="0"/>
                        <a:t>69</a:t>
                      </a:r>
                    </a:p>
                  </a:txBody>
                  <a:tcPr/>
                </a:tc>
                <a:tc>
                  <a:txBody>
                    <a:bodyPr/>
                    <a:lstStyle/>
                    <a:p>
                      <a:r>
                        <a:rPr lang="en-US" noProof="0" dirty="0"/>
                        <a:t>82</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extLst>
                  <a:ext uri="{0D108BD9-81ED-4DB2-BD59-A6C34878D82A}">
                    <a16:rowId xmlns:a16="http://schemas.microsoft.com/office/drawing/2014/main" val="2537810180"/>
                  </a:ext>
                </a:extLst>
              </a:tr>
              <a:tr h="370840">
                <a:tc vMerge="1">
                  <a:txBody>
                    <a:bodyPr/>
                    <a:lstStyle/>
                    <a:p>
                      <a:endParaRPr lang="es-ES_tradnl" dirty="0"/>
                    </a:p>
                  </a:txBody>
                  <a:tcPr/>
                </a:tc>
                <a:tc>
                  <a:txBody>
                    <a:bodyPr/>
                    <a:lstStyle/>
                    <a:p>
                      <a:r>
                        <a:rPr lang="en-US" b="1" noProof="0" dirty="0"/>
                        <a:t>D-H</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96</a:t>
                      </a:r>
                    </a:p>
                  </a:txBody>
                  <a:tcPr/>
                </a:tc>
                <a:tc>
                  <a:txBody>
                    <a:bodyPr/>
                    <a:lstStyle/>
                    <a:p>
                      <a:r>
                        <a:rPr lang="en-US" noProof="0" dirty="0"/>
                        <a:t>111</a:t>
                      </a:r>
                    </a:p>
                  </a:txBody>
                  <a:tcPr/>
                </a:tc>
                <a:tc>
                  <a:txBody>
                    <a:bodyPr/>
                    <a:lstStyle/>
                    <a:p>
                      <a:r>
                        <a:rPr lang="en-US" noProof="0" dirty="0"/>
                        <a:t>120</a:t>
                      </a:r>
                    </a:p>
                  </a:txBody>
                  <a:tcPr/>
                </a:tc>
                <a:extLst>
                  <a:ext uri="{0D108BD9-81ED-4DB2-BD59-A6C34878D82A}">
                    <a16:rowId xmlns:a16="http://schemas.microsoft.com/office/drawing/2014/main" val="1658523734"/>
                  </a:ext>
                </a:extLst>
              </a:tr>
              <a:tr h="370840">
                <a:tc vMerge="1">
                  <a:txBody>
                    <a:bodyPr/>
                    <a:lstStyle/>
                    <a:p>
                      <a:endParaRPr lang="es-ES_tradnl" dirty="0"/>
                    </a:p>
                  </a:txBody>
                  <a:tcPr/>
                </a:tc>
                <a:tc>
                  <a:txBody>
                    <a:bodyPr/>
                    <a:lstStyle/>
                    <a:p>
                      <a:r>
                        <a:rPr lang="en-US" b="1" noProof="0" dirty="0"/>
                        <a:t>D-M</a:t>
                      </a:r>
                    </a:p>
                  </a:txBody>
                  <a:tcPr/>
                </a:tc>
                <a:tc>
                  <a:txBody>
                    <a:bodyPr/>
                    <a:lstStyle/>
                    <a:p>
                      <a:r>
                        <a:rPr lang="en-US" noProof="0" dirty="0"/>
                        <a:t>06</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extLst>
                  <a:ext uri="{0D108BD9-81ED-4DB2-BD59-A6C34878D82A}">
                    <a16:rowId xmlns:a16="http://schemas.microsoft.com/office/drawing/2014/main" val="2294508478"/>
                  </a:ext>
                </a:extLst>
              </a:tr>
              <a:tr h="370840">
                <a:tc vMerge="1">
                  <a:txBody>
                    <a:bodyPr/>
                    <a:lstStyle/>
                    <a:p>
                      <a:endParaRPr lang="es-ES_tradnl" dirty="0"/>
                    </a:p>
                  </a:txBody>
                  <a:tcPr/>
                </a:tc>
                <a:tc>
                  <a:txBody>
                    <a:bodyPr/>
                    <a:lstStyle/>
                    <a:p>
                      <a:r>
                        <a:rPr lang="en-US" b="1" noProof="0" dirty="0"/>
                        <a:t>D-L</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tc>
                  <a:txBody>
                    <a:bodyPr/>
                    <a:lstStyle/>
                    <a:p>
                      <a:r>
                        <a:rPr lang="en-US" noProof="0" dirty="0"/>
                        <a:t>60</a:t>
                      </a:r>
                    </a:p>
                  </a:txBody>
                  <a:tcPr/>
                </a:tc>
                <a:extLst>
                  <a:ext uri="{0D108BD9-81ED-4DB2-BD59-A6C34878D82A}">
                    <a16:rowId xmlns:a16="http://schemas.microsoft.com/office/drawing/2014/main" val="3391359159"/>
                  </a:ext>
                </a:extLst>
              </a:tr>
            </a:tbl>
          </a:graphicData>
        </a:graphic>
      </p:graphicFrame>
      <p:sp>
        <p:nvSpPr>
          <p:cNvPr id="5" name="TextBox 4">
            <a:extLst>
              <a:ext uri="{FF2B5EF4-FFF2-40B4-BE49-F238E27FC236}">
                <a16:creationId xmlns:a16="http://schemas.microsoft.com/office/drawing/2014/main" id="{2E7AB2C3-5476-9C46-86BE-59F9B98C29A6}"/>
              </a:ext>
            </a:extLst>
          </p:cNvPr>
          <p:cNvSpPr txBox="1"/>
          <p:nvPr/>
        </p:nvSpPr>
        <p:spPr>
          <a:xfrm>
            <a:off x="288759" y="762973"/>
            <a:ext cx="5221704" cy="646331"/>
          </a:xfrm>
          <a:prstGeom prst="rect">
            <a:avLst/>
          </a:prstGeom>
          <a:noFill/>
        </p:spPr>
        <p:txBody>
          <a:bodyPr wrap="square" rtlCol="0">
            <a:spAutoFit/>
          </a:bodyPr>
          <a:lstStyle/>
          <a:p>
            <a:r>
              <a:rPr lang="en-US"/>
              <a:t>Single runway separation requirements according to aircraft categories and to operations (sec)</a:t>
            </a:r>
          </a:p>
        </p:txBody>
      </p:sp>
      <p:graphicFrame>
        <p:nvGraphicFramePr>
          <p:cNvPr id="6" name="Table 2">
            <a:extLst>
              <a:ext uri="{FF2B5EF4-FFF2-40B4-BE49-F238E27FC236}">
                <a16:creationId xmlns:a16="http://schemas.microsoft.com/office/drawing/2014/main" id="{6AAAE746-75F8-8F4D-B655-9546AA0A84B5}"/>
              </a:ext>
            </a:extLst>
          </p:cNvPr>
          <p:cNvGraphicFramePr>
            <a:graphicFrameLocks noGrp="1"/>
          </p:cNvGraphicFramePr>
          <p:nvPr>
            <p:extLst>
              <p:ext uri="{D42A27DB-BD31-4B8C-83A1-F6EECF244321}">
                <p14:modId xmlns:p14="http://schemas.microsoft.com/office/powerpoint/2010/main" val="1695624466"/>
              </p:ext>
            </p:extLst>
          </p:nvPr>
        </p:nvGraphicFramePr>
        <p:xfrm>
          <a:off x="6389117" y="2427227"/>
          <a:ext cx="2466124" cy="1836530"/>
        </p:xfrm>
        <a:graphic>
          <a:graphicData uri="http://schemas.openxmlformats.org/drawingml/2006/table">
            <a:tbl>
              <a:tblPr firstRow="1" bandRow="1">
                <a:tableStyleId>{5940675A-B579-460E-94D1-54222C63F5DA}</a:tableStyleId>
              </a:tblPr>
              <a:tblGrid>
                <a:gridCol w="1233062">
                  <a:extLst>
                    <a:ext uri="{9D8B030D-6E8A-4147-A177-3AD203B41FA5}">
                      <a16:colId xmlns:a16="http://schemas.microsoft.com/office/drawing/2014/main" val="3254821810"/>
                    </a:ext>
                  </a:extLst>
                </a:gridCol>
                <a:gridCol w="1233062">
                  <a:extLst>
                    <a:ext uri="{9D8B030D-6E8A-4147-A177-3AD203B41FA5}">
                      <a16:colId xmlns:a16="http://schemas.microsoft.com/office/drawing/2014/main" val="4026292100"/>
                    </a:ext>
                  </a:extLst>
                </a:gridCol>
              </a:tblGrid>
              <a:tr h="367306">
                <a:tc>
                  <a:txBody>
                    <a:bodyPr/>
                    <a:lstStyle/>
                    <a:p>
                      <a:r>
                        <a:rPr lang="es-ES_tradnl" b="1" dirty="0"/>
                        <a:t>Terminal </a:t>
                      </a:r>
                    </a:p>
                  </a:txBody>
                  <a:tcPr/>
                </a:tc>
                <a:tc>
                  <a:txBody>
                    <a:bodyPr/>
                    <a:lstStyle/>
                    <a:p>
                      <a:r>
                        <a:rPr lang="es-ES_tradnl" b="1" dirty="0"/>
                        <a:t>Gates</a:t>
                      </a:r>
                    </a:p>
                  </a:txBody>
                  <a:tcPr/>
                </a:tc>
                <a:extLst>
                  <a:ext uri="{0D108BD9-81ED-4DB2-BD59-A6C34878D82A}">
                    <a16:rowId xmlns:a16="http://schemas.microsoft.com/office/drawing/2014/main" val="3368619052"/>
                  </a:ext>
                </a:extLst>
              </a:tr>
              <a:tr h="367306">
                <a:tc>
                  <a:txBody>
                    <a:bodyPr/>
                    <a:lstStyle/>
                    <a:p>
                      <a:r>
                        <a:rPr lang="es-ES_tradnl" b="1" dirty="0"/>
                        <a:t>Terminal 1</a:t>
                      </a:r>
                    </a:p>
                  </a:txBody>
                  <a:tcPr/>
                </a:tc>
                <a:tc>
                  <a:txBody>
                    <a:bodyPr/>
                    <a:lstStyle/>
                    <a:p>
                      <a:r>
                        <a:rPr lang="es-ES_tradnl" dirty="0"/>
                        <a:t>20 </a:t>
                      </a:r>
                    </a:p>
                  </a:txBody>
                  <a:tcPr/>
                </a:tc>
                <a:extLst>
                  <a:ext uri="{0D108BD9-81ED-4DB2-BD59-A6C34878D82A}">
                    <a16:rowId xmlns:a16="http://schemas.microsoft.com/office/drawing/2014/main" val="3567386959"/>
                  </a:ext>
                </a:extLst>
              </a:tr>
              <a:tr h="367306">
                <a:tc>
                  <a:txBody>
                    <a:bodyPr/>
                    <a:lstStyle/>
                    <a:p>
                      <a:r>
                        <a:rPr lang="es-ES_tradnl" b="1" dirty="0"/>
                        <a:t>Terminal 2</a:t>
                      </a:r>
                    </a:p>
                  </a:txBody>
                  <a:tcPr/>
                </a:tc>
                <a:tc>
                  <a:txBody>
                    <a:bodyPr/>
                    <a:lstStyle/>
                    <a:p>
                      <a:r>
                        <a:rPr lang="es-ES_tradnl" dirty="0"/>
                        <a:t>125</a:t>
                      </a:r>
                    </a:p>
                  </a:txBody>
                  <a:tcPr/>
                </a:tc>
                <a:extLst>
                  <a:ext uri="{0D108BD9-81ED-4DB2-BD59-A6C34878D82A}">
                    <a16:rowId xmlns:a16="http://schemas.microsoft.com/office/drawing/2014/main" val="936086368"/>
                  </a:ext>
                </a:extLst>
              </a:tr>
              <a:tr h="367306">
                <a:tc>
                  <a:txBody>
                    <a:bodyPr/>
                    <a:lstStyle/>
                    <a:p>
                      <a:r>
                        <a:rPr lang="es-ES_tradnl" b="1" dirty="0"/>
                        <a:t>Terminal 3</a:t>
                      </a:r>
                    </a:p>
                  </a:txBody>
                  <a:tcPr/>
                </a:tc>
                <a:tc>
                  <a:txBody>
                    <a:bodyPr/>
                    <a:lstStyle/>
                    <a:p>
                      <a:r>
                        <a:rPr lang="es-ES_tradnl" dirty="0"/>
                        <a:t>46</a:t>
                      </a:r>
                    </a:p>
                  </a:txBody>
                  <a:tcPr/>
                </a:tc>
                <a:extLst>
                  <a:ext uri="{0D108BD9-81ED-4DB2-BD59-A6C34878D82A}">
                    <a16:rowId xmlns:a16="http://schemas.microsoft.com/office/drawing/2014/main" val="2852995535"/>
                  </a:ext>
                </a:extLst>
              </a:tr>
              <a:tr h="367306">
                <a:tc>
                  <a:txBody>
                    <a:bodyPr/>
                    <a:lstStyle/>
                    <a:p>
                      <a:r>
                        <a:rPr lang="es-ES_tradnl" b="1" dirty="0"/>
                        <a:t>Total</a:t>
                      </a:r>
                    </a:p>
                  </a:txBody>
                  <a:tcPr/>
                </a:tc>
                <a:tc>
                  <a:txBody>
                    <a:bodyPr/>
                    <a:lstStyle/>
                    <a:p>
                      <a:r>
                        <a:rPr lang="es-ES_tradnl" dirty="0"/>
                        <a:t>191</a:t>
                      </a:r>
                    </a:p>
                  </a:txBody>
                  <a:tcPr/>
                </a:tc>
                <a:extLst>
                  <a:ext uri="{0D108BD9-81ED-4DB2-BD59-A6C34878D82A}">
                    <a16:rowId xmlns:a16="http://schemas.microsoft.com/office/drawing/2014/main" val="1607406604"/>
                  </a:ext>
                </a:extLst>
              </a:tr>
            </a:tbl>
          </a:graphicData>
        </a:graphic>
      </p:graphicFrame>
      <p:sp>
        <p:nvSpPr>
          <p:cNvPr id="7" name="TextBox 6">
            <a:extLst>
              <a:ext uri="{FF2B5EF4-FFF2-40B4-BE49-F238E27FC236}">
                <a16:creationId xmlns:a16="http://schemas.microsoft.com/office/drawing/2014/main" id="{80FE30F9-C1BE-9347-B4EC-CB3157139DEE}"/>
              </a:ext>
            </a:extLst>
          </p:cNvPr>
          <p:cNvSpPr txBox="1"/>
          <p:nvPr/>
        </p:nvSpPr>
        <p:spPr>
          <a:xfrm>
            <a:off x="6265189" y="1675118"/>
            <a:ext cx="2709622" cy="646331"/>
          </a:xfrm>
          <a:prstGeom prst="rect">
            <a:avLst/>
          </a:prstGeom>
          <a:noFill/>
        </p:spPr>
        <p:txBody>
          <a:bodyPr wrap="square" rtlCol="0">
            <a:spAutoFit/>
          </a:bodyPr>
          <a:lstStyle/>
          <a:p>
            <a:r>
              <a:rPr lang="en-US"/>
              <a:t>Number of gates according to terminal </a:t>
            </a:r>
          </a:p>
        </p:txBody>
      </p:sp>
      <p:sp>
        <p:nvSpPr>
          <p:cNvPr id="9" name="TextBox 8">
            <a:extLst>
              <a:ext uri="{FF2B5EF4-FFF2-40B4-BE49-F238E27FC236}">
                <a16:creationId xmlns:a16="http://schemas.microsoft.com/office/drawing/2014/main" id="{43CB7364-5EA9-2D41-B0E0-0BDE50BAEB9C}"/>
              </a:ext>
            </a:extLst>
          </p:cNvPr>
          <p:cNvSpPr txBox="1"/>
          <p:nvPr/>
        </p:nvSpPr>
        <p:spPr>
          <a:xfrm>
            <a:off x="3595699" y="183460"/>
            <a:ext cx="2584174" cy="523220"/>
          </a:xfrm>
          <a:prstGeom prst="rect">
            <a:avLst/>
          </a:prstGeom>
          <a:noFill/>
        </p:spPr>
        <p:txBody>
          <a:bodyPr wrap="square" rtlCol="0">
            <a:spAutoFit/>
          </a:bodyPr>
          <a:lstStyle/>
          <a:p>
            <a:r>
              <a:rPr lang="en-US" sz="2800" b="1" dirty="0">
                <a:solidFill>
                  <a:srgbClr val="002060"/>
                </a:solidFill>
              </a:rPr>
              <a:t>Capacity</a:t>
            </a:r>
          </a:p>
        </p:txBody>
      </p:sp>
    </p:spTree>
    <p:extLst>
      <p:ext uri="{BB962C8B-B14F-4D97-AF65-F5344CB8AC3E}">
        <p14:creationId xmlns:p14="http://schemas.microsoft.com/office/powerpoint/2010/main" val="359513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9AB1B1-7A9C-F34F-9B2B-C57CE421D57D}"/>
              </a:ext>
            </a:extLst>
          </p:cNvPr>
          <p:cNvSpPr txBox="1"/>
          <p:nvPr/>
        </p:nvSpPr>
        <p:spPr>
          <a:xfrm>
            <a:off x="796517" y="914976"/>
            <a:ext cx="173598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L" sz="2800" b="0" i="0" u="none" strike="noStrike" kern="1200" cap="none" spc="0" normalizeH="0" baseline="0" noProof="0" dirty="0">
                <a:ln>
                  <a:noFill/>
                </a:ln>
                <a:solidFill>
                  <a:srgbClr val="8064A2">
                    <a:lumMod val="50000"/>
                  </a:srgbClr>
                </a:solidFill>
                <a:effectLst/>
                <a:uLnTx/>
                <a:uFillTx/>
                <a:latin typeface="Calibri"/>
                <a:ea typeface="+mn-ea"/>
                <a:cs typeface="+mn-cs"/>
              </a:rPr>
              <a:t>Next Steps</a:t>
            </a:r>
          </a:p>
        </p:txBody>
      </p:sp>
      <p:sp>
        <p:nvSpPr>
          <p:cNvPr id="2" name="TextBox 1">
            <a:extLst>
              <a:ext uri="{FF2B5EF4-FFF2-40B4-BE49-F238E27FC236}">
                <a16:creationId xmlns:a16="http://schemas.microsoft.com/office/drawing/2014/main" id="{D4E24382-C4EB-6E44-8D74-1BDCC32DF06C}"/>
              </a:ext>
            </a:extLst>
          </p:cNvPr>
          <p:cNvSpPr txBox="1"/>
          <p:nvPr/>
        </p:nvSpPr>
        <p:spPr>
          <a:xfrm>
            <a:off x="914399" y="1678675"/>
            <a:ext cx="7833815" cy="1323439"/>
          </a:xfrm>
          <a:prstGeom prst="rect">
            <a:avLst/>
          </a:prstGeom>
          <a:noFill/>
        </p:spPr>
        <p:txBody>
          <a:bodyPr wrap="square" rtlCol="0">
            <a:spAutoFit/>
          </a:bodyPr>
          <a:lstStyle/>
          <a:p>
            <a:pPr marL="285750" indent="-285750">
              <a:buFont typeface="Arial" panose="020B0604020202020204" pitchFamily="34" charset="0"/>
              <a:buChar char="•"/>
            </a:pPr>
            <a:r>
              <a:rPr lang="en-GB" sz="2000"/>
              <a:t>Finish the team assignment </a:t>
            </a:r>
          </a:p>
          <a:p>
            <a:pPr marL="285750" indent="-285750">
              <a:buFont typeface="Arial" panose="020B0604020202020204" pitchFamily="34" charset="0"/>
              <a:buChar char="•"/>
            </a:pPr>
            <a:r>
              <a:rPr lang="en-GB" sz="2000"/>
              <a:t>Introduce Airline-business model </a:t>
            </a:r>
          </a:p>
          <a:p>
            <a:pPr marL="285750" indent="-285750">
              <a:buFont typeface="Arial" panose="020B0604020202020204" pitchFamily="34" charset="0"/>
              <a:buChar char="•"/>
            </a:pPr>
            <a:r>
              <a:rPr lang="en-GB" sz="2000"/>
              <a:t>Analize results from the simulation-optimization </a:t>
            </a:r>
          </a:p>
          <a:p>
            <a:pPr marL="285750" indent="-285750">
              <a:buFont typeface="Arial" panose="020B0604020202020204" pitchFamily="34" charset="0"/>
              <a:buChar char="•"/>
            </a:pPr>
            <a:r>
              <a:rPr lang="en-GB" sz="2000"/>
              <a:t>Prepare the experiments of the economical behaviour approach.</a:t>
            </a:r>
          </a:p>
        </p:txBody>
      </p:sp>
      <p:sp>
        <p:nvSpPr>
          <p:cNvPr id="3" name="Slide Number Placeholder 2">
            <a:extLst>
              <a:ext uri="{FF2B5EF4-FFF2-40B4-BE49-F238E27FC236}">
                <a16:creationId xmlns:a16="http://schemas.microsoft.com/office/drawing/2014/main" id="{38C86E15-CE6A-3F4A-8B3B-6416393B39C0}"/>
              </a:ext>
            </a:extLst>
          </p:cNvPr>
          <p:cNvSpPr>
            <a:spLocks noGrp="1"/>
          </p:cNvSpPr>
          <p:nvPr>
            <p:ph type="sldNum" sz="quarter" idx="12"/>
          </p:nvPr>
        </p:nvSpPr>
        <p:spPr/>
        <p:txBody>
          <a:bodyPr/>
          <a:lstStyle/>
          <a:p>
            <a:fld id="{9F3F393C-3899-854C-9240-A4A0D063F3F0}" type="slidenum">
              <a:rPr lang="nl-NL" smtClean="0"/>
              <a:pPr/>
              <a:t>20</a:t>
            </a:fld>
            <a:endParaRPr lang="nl-NL"/>
          </a:p>
        </p:txBody>
      </p:sp>
    </p:spTree>
    <p:extLst>
      <p:ext uri="{BB962C8B-B14F-4D97-AF65-F5344CB8AC3E}">
        <p14:creationId xmlns:p14="http://schemas.microsoft.com/office/powerpoint/2010/main" val="3898539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D80F1-E559-AA46-90E5-32242C0DC7C0}"/>
              </a:ext>
            </a:extLst>
          </p:cNvPr>
          <p:cNvSpPr txBox="1"/>
          <p:nvPr/>
        </p:nvSpPr>
        <p:spPr>
          <a:xfrm>
            <a:off x="3323967" y="264074"/>
            <a:ext cx="3991232" cy="584775"/>
          </a:xfrm>
          <a:prstGeom prst="rect">
            <a:avLst/>
          </a:prstGeom>
          <a:noFill/>
        </p:spPr>
        <p:txBody>
          <a:bodyPr wrap="square" rtlCol="0">
            <a:spAutoFit/>
          </a:bodyPr>
          <a:lstStyle/>
          <a:p>
            <a:r>
              <a:rPr lang="en-NL" sz="3200" dirty="0">
                <a:solidFill>
                  <a:schemeClr val="accent4">
                    <a:lumMod val="50000"/>
                  </a:schemeClr>
                </a:solidFill>
              </a:rPr>
              <a:t>References </a:t>
            </a:r>
          </a:p>
        </p:txBody>
      </p:sp>
      <p:pic>
        <p:nvPicPr>
          <p:cNvPr id="4" name="Picture 3">
            <a:extLst>
              <a:ext uri="{FF2B5EF4-FFF2-40B4-BE49-F238E27FC236}">
                <a16:creationId xmlns:a16="http://schemas.microsoft.com/office/drawing/2014/main" id="{ADC261ED-B0A9-BE4B-9FF0-95474FBEEDF6}"/>
              </a:ext>
            </a:extLst>
          </p:cNvPr>
          <p:cNvPicPr>
            <a:picLocks noChangeAspect="1"/>
          </p:cNvPicPr>
          <p:nvPr/>
        </p:nvPicPr>
        <p:blipFill rotWithShape="1">
          <a:blip r:embed="rId3"/>
          <a:srcRect b="37943"/>
          <a:stretch/>
        </p:blipFill>
        <p:spPr>
          <a:xfrm>
            <a:off x="795363" y="1040027"/>
            <a:ext cx="6918960" cy="4255873"/>
          </a:xfrm>
          <a:prstGeom prst="rect">
            <a:avLst/>
          </a:prstGeom>
        </p:spPr>
      </p:pic>
      <p:sp>
        <p:nvSpPr>
          <p:cNvPr id="3" name="Slide Number Placeholder 2">
            <a:extLst>
              <a:ext uri="{FF2B5EF4-FFF2-40B4-BE49-F238E27FC236}">
                <a16:creationId xmlns:a16="http://schemas.microsoft.com/office/drawing/2014/main" id="{8C053909-FE76-F94E-9A09-9203BD6A901F}"/>
              </a:ext>
            </a:extLst>
          </p:cNvPr>
          <p:cNvSpPr>
            <a:spLocks noGrp="1"/>
          </p:cNvSpPr>
          <p:nvPr>
            <p:ph type="sldNum" sz="quarter" idx="12"/>
          </p:nvPr>
        </p:nvSpPr>
        <p:spPr/>
        <p:txBody>
          <a:bodyPr/>
          <a:lstStyle/>
          <a:p>
            <a:fld id="{9F3F393C-3899-854C-9240-A4A0D063F3F0}" type="slidenum">
              <a:rPr lang="nl-NL" smtClean="0"/>
              <a:pPr/>
              <a:t>21</a:t>
            </a:fld>
            <a:endParaRPr lang="nl-NL"/>
          </a:p>
        </p:txBody>
      </p:sp>
    </p:spTree>
    <p:extLst>
      <p:ext uri="{BB962C8B-B14F-4D97-AF65-F5344CB8AC3E}">
        <p14:creationId xmlns:p14="http://schemas.microsoft.com/office/powerpoint/2010/main" val="328679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D80F1-E559-AA46-90E5-32242C0DC7C0}"/>
              </a:ext>
            </a:extLst>
          </p:cNvPr>
          <p:cNvSpPr txBox="1"/>
          <p:nvPr/>
        </p:nvSpPr>
        <p:spPr>
          <a:xfrm>
            <a:off x="3323967" y="264074"/>
            <a:ext cx="3991232" cy="584775"/>
          </a:xfrm>
          <a:prstGeom prst="rect">
            <a:avLst/>
          </a:prstGeom>
          <a:noFill/>
        </p:spPr>
        <p:txBody>
          <a:bodyPr wrap="square" rtlCol="0">
            <a:spAutoFit/>
          </a:bodyPr>
          <a:lstStyle/>
          <a:p>
            <a:r>
              <a:rPr lang="en-NL" sz="3200" dirty="0">
                <a:solidFill>
                  <a:schemeClr val="accent4">
                    <a:lumMod val="50000"/>
                  </a:schemeClr>
                </a:solidFill>
              </a:rPr>
              <a:t>References </a:t>
            </a:r>
          </a:p>
        </p:txBody>
      </p:sp>
      <p:pic>
        <p:nvPicPr>
          <p:cNvPr id="6" name="Picture 5">
            <a:extLst>
              <a:ext uri="{FF2B5EF4-FFF2-40B4-BE49-F238E27FC236}">
                <a16:creationId xmlns:a16="http://schemas.microsoft.com/office/drawing/2014/main" id="{B00816F0-475A-DE4A-8BF0-6A859CAFE371}"/>
              </a:ext>
            </a:extLst>
          </p:cNvPr>
          <p:cNvPicPr>
            <a:picLocks noChangeAspect="1"/>
          </p:cNvPicPr>
          <p:nvPr/>
        </p:nvPicPr>
        <p:blipFill rotWithShape="1">
          <a:blip r:embed="rId3"/>
          <a:srcRect t="61131"/>
          <a:stretch/>
        </p:blipFill>
        <p:spPr>
          <a:xfrm>
            <a:off x="744563" y="1066799"/>
            <a:ext cx="6918960" cy="2665627"/>
          </a:xfrm>
          <a:prstGeom prst="rect">
            <a:avLst/>
          </a:prstGeom>
        </p:spPr>
      </p:pic>
      <p:sp>
        <p:nvSpPr>
          <p:cNvPr id="3" name="Slide Number Placeholder 2">
            <a:extLst>
              <a:ext uri="{FF2B5EF4-FFF2-40B4-BE49-F238E27FC236}">
                <a16:creationId xmlns:a16="http://schemas.microsoft.com/office/drawing/2014/main" id="{93B4169D-9A17-D349-8085-07B22938878A}"/>
              </a:ext>
            </a:extLst>
          </p:cNvPr>
          <p:cNvSpPr>
            <a:spLocks noGrp="1"/>
          </p:cNvSpPr>
          <p:nvPr>
            <p:ph type="sldNum" sz="quarter" idx="12"/>
          </p:nvPr>
        </p:nvSpPr>
        <p:spPr/>
        <p:txBody>
          <a:bodyPr/>
          <a:lstStyle/>
          <a:p>
            <a:fld id="{9F3F393C-3899-854C-9240-A4A0D063F3F0}" type="slidenum">
              <a:rPr lang="nl-NL" smtClean="0"/>
              <a:pPr/>
              <a:t>22</a:t>
            </a:fld>
            <a:endParaRPr lang="nl-NL"/>
          </a:p>
        </p:txBody>
      </p:sp>
      <p:sp>
        <p:nvSpPr>
          <p:cNvPr id="4" name="TextBox 3">
            <a:extLst>
              <a:ext uri="{FF2B5EF4-FFF2-40B4-BE49-F238E27FC236}">
                <a16:creationId xmlns:a16="http://schemas.microsoft.com/office/drawing/2014/main" id="{FCA371AF-EC89-4AF2-98BE-8971EB2DC1BC}"/>
              </a:ext>
            </a:extLst>
          </p:cNvPr>
          <p:cNvSpPr txBox="1"/>
          <p:nvPr/>
        </p:nvSpPr>
        <p:spPr>
          <a:xfrm>
            <a:off x="563578" y="5060887"/>
            <a:ext cx="8016844" cy="600164"/>
          </a:xfrm>
          <a:prstGeom prst="rect">
            <a:avLst/>
          </a:prstGeom>
          <a:noFill/>
        </p:spPr>
        <p:txBody>
          <a:bodyPr wrap="square" rtlCol="0">
            <a:spAutoFit/>
          </a:bodyPr>
          <a:lstStyle/>
          <a:p>
            <a:pPr algn="just"/>
            <a:r>
              <a:rPr lang="en-GB" sz="1100" dirty="0"/>
              <a:t>This project has received funding from the SESAR Joint Undertaking under the European Union’s Horizon 2020 research and innovation programme under grant agreement No 783287. The opinions expressed herein reflect the authors’ view only. Under no circumstances shall the SESAR Joint Undertaking be responsible for any use that may be made of the information contained herein.</a:t>
            </a:r>
          </a:p>
        </p:txBody>
      </p:sp>
    </p:spTree>
    <p:extLst>
      <p:ext uri="{BB962C8B-B14F-4D97-AF65-F5344CB8AC3E}">
        <p14:creationId xmlns:p14="http://schemas.microsoft.com/office/powerpoint/2010/main" val="104674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CBE2E8-C6E9-2640-AA37-7BC0C925C0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53C6967-D0B8-8842-8073-DABF2AAA94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Diagram&#10;&#10;Description automatically generated">
            <a:extLst>
              <a:ext uri="{FF2B5EF4-FFF2-40B4-BE49-F238E27FC236}">
                <a16:creationId xmlns:a16="http://schemas.microsoft.com/office/drawing/2014/main" id="{A335F806-F7A5-A14D-8E96-831931CB8F6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97724" y="1387561"/>
            <a:ext cx="5941060" cy="3794125"/>
          </a:xfrm>
          <a:prstGeom prst="rect">
            <a:avLst/>
          </a:prstGeom>
        </p:spPr>
      </p:pic>
      <p:sp>
        <p:nvSpPr>
          <p:cNvPr id="4" name="Rectangle 3">
            <a:extLst>
              <a:ext uri="{FF2B5EF4-FFF2-40B4-BE49-F238E27FC236}">
                <a16:creationId xmlns:a16="http://schemas.microsoft.com/office/drawing/2014/main" id="{82A9955C-4D59-B64A-A7AA-C9D1C54325F8}"/>
              </a:ext>
            </a:extLst>
          </p:cNvPr>
          <p:cNvSpPr/>
          <p:nvPr/>
        </p:nvSpPr>
        <p:spPr>
          <a:xfrm>
            <a:off x="1852490" y="805333"/>
            <a:ext cx="6210354" cy="461665"/>
          </a:xfrm>
          <a:prstGeom prst="rect">
            <a:avLst/>
          </a:prstGeom>
        </p:spPr>
        <p:txBody>
          <a:bodyPr wrap="none">
            <a:spAutoFit/>
          </a:bodyPr>
          <a:lstStyle/>
          <a:p>
            <a:r>
              <a:rPr lang="en-NL" sz="2400" b="1" dirty="0">
                <a:solidFill>
                  <a:srgbClr val="631E87"/>
                </a:solidFill>
              </a:rPr>
              <a:t>Airport Enterprise Management Centre (AEMC)</a:t>
            </a:r>
            <a:endParaRPr lang="es-ES_tradnl" sz="2400" b="1" dirty="0">
              <a:solidFill>
                <a:srgbClr val="631E87"/>
              </a:solidFill>
            </a:endParaRPr>
          </a:p>
        </p:txBody>
      </p:sp>
    </p:spTree>
    <p:extLst>
      <p:ext uri="{BB962C8B-B14F-4D97-AF65-F5344CB8AC3E}">
        <p14:creationId xmlns:p14="http://schemas.microsoft.com/office/powerpoint/2010/main" val="102899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A picture containing text, map&#10;&#10;Description automatically generated">
            <a:extLst>
              <a:ext uri="{FF2B5EF4-FFF2-40B4-BE49-F238E27FC236}">
                <a16:creationId xmlns:a16="http://schemas.microsoft.com/office/drawing/2014/main" id="{21D332A7-518A-8549-B8E5-B8FDAE16357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90428" y="1057403"/>
            <a:ext cx="7799872" cy="4620109"/>
          </a:xfrm>
          <a:prstGeom prst="rect">
            <a:avLst/>
          </a:prstGeom>
        </p:spPr>
      </p:pic>
      <p:sp>
        <p:nvSpPr>
          <p:cNvPr id="9" name="Slide Number Placeholder 8">
            <a:extLst>
              <a:ext uri="{FF2B5EF4-FFF2-40B4-BE49-F238E27FC236}">
                <a16:creationId xmlns:a16="http://schemas.microsoft.com/office/drawing/2014/main" id="{0CE4A705-1381-F446-AEC8-D38D4EEA62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4AD8F11-E6F7-CE46-A446-F1B9F2E1F25A}"/>
              </a:ext>
            </a:extLst>
          </p:cNvPr>
          <p:cNvSpPr txBox="1"/>
          <p:nvPr/>
        </p:nvSpPr>
        <p:spPr>
          <a:xfrm>
            <a:off x="2423697" y="385011"/>
            <a:ext cx="5629875" cy="584775"/>
          </a:xfrm>
          <a:prstGeom prst="rect">
            <a:avLst/>
          </a:prstGeom>
          <a:noFill/>
        </p:spPr>
        <p:txBody>
          <a:bodyPr wrap="none" rtlCol="0">
            <a:spAutoFit/>
          </a:bodyPr>
          <a:lstStyle/>
          <a:p>
            <a:r>
              <a:rPr lang="en-GB" sz="3200" b="1">
                <a:solidFill>
                  <a:schemeClr val="tx2">
                    <a:lumMod val="75000"/>
                  </a:schemeClr>
                </a:solidFill>
              </a:rPr>
              <a:t> Total Airport Managment(TAM)</a:t>
            </a:r>
          </a:p>
        </p:txBody>
      </p:sp>
    </p:spTree>
    <p:extLst>
      <p:ext uri="{BB962C8B-B14F-4D97-AF65-F5344CB8AC3E}">
        <p14:creationId xmlns:p14="http://schemas.microsoft.com/office/powerpoint/2010/main" val="27834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A picture containing text, map&#10;&#10;Description automatically generated">
            <a:extLst>
              <a:ext uri="{FF2B5EF4-FFF2-40B4-BE49-F238E27FC236}">
                <a16:creationId xmlns:a16="http://schemas.microsoft.com/office/drawing/2014/main" id="{DADCDDD6-C923-F045-8917-D9DA8CBC77B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0336" y="697831"/>
            <a:ext cx="7748337" cy="4836695"/>
          </a:xfrm>
          <a:prstGeom prst="rect">
            <a:avLst/>
          </a:prstGeom>
        </p:spPr>
      </p:pic>
      <p:sp>
        <p:nvSpPr>
          <p:cNvPr id="3" name="Slide Number Placeholder 2">
            <a:extLst>
              <a:ext uri="{FF2B5EF4-FFF2-40B4-BE49-F238E27FC236}">
                <a16:creationId xmlns:a16="http://schemas.microsoft.com/office/drawing/2014/main" id="{4C416228-97B1-C247-844D-5059A52C36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3EFB5606-880D-2149-9B51-F95ABF71B663}"/>
              </a:ext>
            </a:extLst>
          </p:cNvPr>
          <p:cNvSpPr txBox="1"/>
          <p:nvPr/>
        </p:nvSpPr>
        <p:spPr>
          <a:xfrm>
            <a:off x="4415590" y="113056"/>
            <a:ext cx="963534" cy="584775"/>
          </a:xfrm>
          <a:prstGeom prst="rect">
            <a:avLst/>
          </a:prstGeom>
          <a:noFill/>
        </p:spPr>
        <p:txBody>
          <a:bodyPr wrap="none" rtlCol="0">
            <a:spAutoFit/>
          </a:bodyPr>
          <a:lstStyle/>
          <a:p>
            <a:r>
              <a:rPr lang="es-ES_tradnl" sz="3200" b="1" dirty="0">
                <a:solidFill>
                  <a:schemeClr val="tx2">
                    <a:lumMod val="75000"/>
                  </a:schemeClr>
                </a:solidFill>
              </a:rPr>
              <a:t>TAM</a:t>
            </a:r>
          </a:p>
        </p:txBody>
      </p:sp>
    </p:spTree>
    <p:extLst>
      <p:ext uri="{BB962C8B-B14F-4D97-AF65-F5344CB8AC3E}">
        <p14:creationId xmlns:p14="http://schemas.microsoft.com/office/powerpoint/2010/main" val="124114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CBE2E8-C6E9-2640-AA37-7BC0C925C0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53C6967-D0B8-8842-8073-DABF2AAA94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F393C-3899-854C-9240-A4A0D063F3F0}"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3DF7068-4FD7-634E-9555-04A2EA75957A}"/>
              </a:ext>
            </a:extLst>
          </p:cNvPr>
          <p:cNvPicPr>
            <a:picLocks noChangeAspect="1"/>
          </p:cNvPicPr>
          <p:nvPr/>
        </p:nvPicPr>
        <p:blipFill rotWithShape="1">
          <a:blip r:embed="rId4"/>
          <a:srcRect l="1888"/>
          <a:stretch/>
        </p:blipFill>
        <p:spPr>
          <a:xfrm>
            <a:off x="118832" y="851961"/>
            <a:ext cx="8567968" cy="4530860"/>
          </a:xfrm>
          <a:prstGeom prst="rect">
            <a:avLst/>
          </a:prstGeom>
        </p:spPr>
      </p:pic>
      <p:sp>
        <p:nvSpPr>
          <p:cNvPr id="6" name="Rectangle 5">
            <a:extLst>
              <a:ext uri="{FF2B5EF4-FFF2-40B4-BE49-F238E27FC236}">
                <a16:creationId xmlns:a16="http://schemas.microsoft.com/office/drawing/2014/main" id="{3A2B2CA2-4909-B341-BAEB-6A688A010D8E}"/>
              </a:ext>
            </a:extLst>
          </p:cNvPr>
          <p:cNvSpPr/>
          <p:nvPr/>
        </p:nvSpPr>
        <p:spPr>
          <a:xfrm>
            <a:off x="1815546" y="1212576"/>
            <a:ext cx="265044" cy="23853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2898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D4EC571-54C8-AD46-9560-BC768A0612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16705" y="917038"/>
            <a:ext cx="6514715" cy="470264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44EC643-C053-FF4D-8688-855B07D76507}"/>
                  </a:ext>
                </a:extLst>
              </p14:cNvPr>
              <p14:cNvContentPartPr/>
              <p14:nvPr/>
            </p14:nvContentPartPr>
            <p14:xfrm>
              <a:off x="3510994" y="5480674"/>
              <a:ext cx="111240" cy="70200"/>
            </p14:xfrm>
          </p:contentPart>
        </mc:Choice>
        <mc:Fallback xmlns="">
          <p:pic>
            <p:nvPicPr>
              <p:cNvPr id="3" name="Ink 2">
                <a:extLst>
                  <a:ext uri="{FF2B5EF4-FFF2-40B4-BE49-F238E27FC236}">
                    <a16:creationId xmlns:a16="http://schemas.microsoft.com/office/drawing/2014/main" id="{F44EC643-C053-FF4D-8688-855B07D76507}"/>
                  </a:ext>
                </a:extLst>
              </p:cNvPr>
              <p:cNvPicPr/>
              <p:nvPr/>
            </p:nvPicPr>
            <p:blipFill>
              <a:blip r:embed="rId5"/>
              <a:stretch>
                <a:fillRect/>
              </a:stretch>
            </p:blipFill>
            <p:spPr>
              <a:xfrm>
                <a:off x="3501994" y="5472034"/>
                <a:ext cx="128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06C8D4F-24A9-3042-BB3D-05694963FDA3}"/>
                  </a:ext>
                </a:extLst>
              </p14:cNvPr>
              <p14:cNvContentPartPr/>
              <p14:nvPr/>
            </p14:nvContentPartPr>
            <p14:xfrm>
              <a:off x="3387514" y="5408314"/>
              <a:ext cx="378000" cy="457560"/>
            </p14:xfrm>
          </p:contentPart>
        </mc:Choice>
        <mc:Fallback xmlns="">
          <p:pic>
            <p:nvPicPr>
              <p:cNvPr id="4" name="Ink 3">
                <a:extLst>
                  <a:ext uri="{FF2B5EF4-FFF2-40B4-BE49-F238E27FC236}">
                    <a16:creationId xmlns:a16="http://schemas.microsoft.com/office/drawing/2014/main" id="{706C8D4F-24A9-3042-BB3D-05694963FDA3}"/>
                  </a:ext>
                </a:extLst>
              </p:cNvPr>
              <p:cNvPicPr/>
              <p:nvPr/>
            </p:nvPicPr>
            <p:blipFill>
              <a:blip r:embed="rId7"/>
              <a:stretch>
                <a:fillRect/>
              </a:stretch>
            </p:blipFill>
            <p:spPr>
              <a:xfrm>
                <a:off x="3378514" y="5399314"/>
                <a:ext cx="39564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E00D6B8-8CB6-DE4C-B95B-099F2356F437}"/>
                  </a:ext>
                </a:extLst>
              </p14:cNvPr>
              <p14:cNvContentPartPr/>
              <p14:nvPr/>
            </p14:nvContentPartPr>
            <p14:xfrm>
              <a:off x="3647794" y="5232994"/>
              <a:ext cx="382680" cy="379440"/>
            </p14:xfrm>
          </p:contentPart>
        </mc:Choice>
        <mc:Fallback xmlns="">
          <p:pic>
            <p:nvPicPr>
              <p:cNvPr id="5" name="Ink 4">
                <a:extLst>
                  <a:ext uri="{FF2B5EF4-FFF2-40B4-BE49-F238E27FC236}">
                    <a16:creationId xmlns:a16="http://schemas.microsoft.com/office/drawing/2014/main" id="{DE00D6B8-8CB6-DE4C-B95B-099F2356F437}"/>
                  </a:ext>
                </a:extLst>
              </p:cNvPr>
              <p:cNvPicPr/>
              <p:nvPr/>
            </p:nvPicPr>
            <p:blipFill>
              <a:blip r:embed="rId9"/>
              <a:stretch>
                <a:fillRect/>
              </a:stretch>
            </p:blipFill>
            <p:spPr>
              <a:xfrm>
                <a:off x="3638794" y="5224354"/>
                <a:ext cx="40032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F42C8F6-A71C-F74A-A001-ED401AE42BFB}"/>
                  </a:ext>
                </a:extLst>
              </p14:cNvPr>
              <p14:cNvContentPartPr/>
              <p14:nvPr/>
            </p14:nvContentPartPr>
            <p14:xfrm>
              <a:off x="3516394" y="5343154"/>
              <a:ext cx="329400" cy="192600"/>
            </p14:xfrm>
          </p:contentPart>
        </mc:Choice>
        <mc:Fallback xmlns="">
          <p:pic>
            <p:nvPicPr>
              <p:cNvPr id="7" name="Ink 6">
                <a:extLst>
                  <a:ext uri="{FF2B5EF4-FFF2-40B4-BE49-F238E27FC236}">
                    <a16:creationId xmlns:a16="http://schemas.microsoft.com/office/drawing/2014/main" id="{5F42C8F6-A71C-F74A-A001-ED401AE42BFB}"/>
                  </a:ext>
                </a:extLst>
              </p:cNvPr>
              <p:cNvPicPr/>
              <p:nvPr/>
            </p:nvPicPr>
            <p:blipFill>
              <a:blip r:embed="rId11"/>
              <a:stretch>
                <a:fillRect/>
              </a:stretch>
            </p:blipFill>
            <p:spPr>
              <a:xfrm>
                <a:off x="3507394" y="5334514"/>
                <a:ext cx="347040" cy="210240"/>
              </a:xfrm>
              <a:prstGeom prst="rect">
                <a:avLst/>
              </a:prstGeom>
            </p:spPr>
          </p:pic>
        </mc:Fallback>
      </mc:AlternateContent>
      <p:grpSp>
        <p:nvGrpSpPr>
          <p:cNvPr id="10" name="Group 9">
            <a:extLst>
              <a:ext uri="{FF2B5EF4-FFF2-40B4-BE49-F238E27FC236}">
                <a16:creationId xmlns:a16="http://schemas.microsoft.com/office/drawing/2014/main" id="{C1A5595F-45AF-CB4B-B899-1548937DC935}"/>
              </a:ext>
            </a:extLst>
          </p:cNvPr>
          <p:cNvGrpSpPr/>
          <p:nvPr/>
        </p:nvGrpSpPr>
        <p:grpSpPr>
          <a:xfrm>
            <a:off x="3402994" y="5311114"/>
            <a:ext cx="127440" cy="170640"/>
            <a:chOff x="3402994" y="5311114"/>
            <a:chExt cx="127440" cy="17064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E4AD129-F3C7-A644-82A3-0E63C9004B5A}"/>
                    </a:ext>
                  </a:extLst>
                </p14:cNvPr>
                <p14:cNvContentPartPr/>
                <p14:nvPr/>
              </p14:nvContentPartPr>
              <p14:xfrm>
                <a:off x="3402994" y="5311114"/>
                <a:ext cx="52920" cy="170640"/>
              </p14:xfrm>
            </p:contentPart>
          </mc:Choice>
          <mc:Fallback xmlns="">
            <p:pic>
              <p:nvPicPr>
                <p:cNvPr id="8" name="Ink 7">
                  <a:extLst>
                    <a:ext uri="{FF2B5EF4-FFF2-40B4-BE49-F238E27FC236}">
                      <a16:creationId xmlns:a16="http://schemas.microsoft.com/office/drawing/2014/main" id="{EE4AD129-F3C7-A644-82A3-0E63C9004B5A}"/>
                    </a:ext>
                  </a:extLst>
                </p:cNvPr>
                <p:cNvPicPr/>
                <p:nvPr/>
              </p:nvPicPr>
              <p:blipFill>
                <a:blip r:embed="rId13"/>
                <a:stretch>
                  <a:fillRect/>
                </a:stretch>
              </p:blipFill>
              <p:spPr>
                <a:xfrm>
                  <a:off x="3393994" y="5302474"/>
                  <a:ext cx="70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F16F5CC8-E002-6942-9EDA-F46BDAB3665C}"/>
                    </a:ext>
                  </a:extLst>
                </p14:cNvPr>
                <p14:cNvContentPartPr/>
                <p14:nvPr/>
              </p14:nvContentPartPr>
              <p14:xfrm>
                <a:off x="3470314" y="5365114"/>
                <a:ext cx="60120" cy="115920"/>
              </p14:xfrm>
            </p:contentPart>
          </mc:Choice>
          <mc:Fallback xmlns="">
            <p:pic>
              <p:nvPicPr>
                <p:cNvPr id="9" name="Ink 8">
                  <a:extLst>
                    <a:ext uri="{FF2B5EF4-FFF2-40B4-BE49-F238E27FC236}">
                      <a16:creationId xmlns:a16="http://schemas.microsoft.com/office/drawing/2014/main" id="{F16F5CC8-E002-6942-9EDA-F46BDAB3665C}"/>
                    </a:ext>
                  </a:extLst>
                </p:cNvPr>
                <p:cNvPicPr/>
                <p:nvPr/>
              </p:nvPicPr>
              <p:blipFill>
                <a:blip r:embed="rId15"/>
                <a:stretch>
                  <a:fillRect/>
                </a:stretch>
              </p:blipFill>
              <p:spPr>
                <a:xfrm>
                  <a:off x="3461314" y="5356114"/>
                  <a:ext cx="77760" cy="133560"/>
                </a:xfrm>
                <a:prstGeom prst="rect">
                  <a:avLst/>
                </a:prstGeom>
              </p:spPr>
            </p:pic>
          </mc:Fallback>
        </mc:AlternateContent>
      </p:grpSp>
      <p:sp>
        <p:nvSpPr>
          <p:cNvPr id="11" name="Rectangle 10">
            <a:extLst>
              <a:ext uri="{FF2B5EF4-FFF2-40B4-BE49-F238E27FC236}">
                <a16:creationId xmlns:a16="http://schemas.microsoft.com/office/drawing/2014/main" id="{E99C0B97-BA08-A24D-8BA1-598D6FEC54B0}"/>
              </a:ext>
            </a:extLst>
          </p:cNvPr>
          <p:cNvSpPr/>
          <p:nvPr/>
        </p:nvSpPr>
        <p:spPr>
          <a:xfrm>
            <a:off x="3845794" y="309887"/>
            <a:ext cx="4572000" cy="52322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L" sz="2800" b="0" i="0" u="none" strike="noStrike" kern="1200" cap="none" spc="0" normalizeH="0" baseline="0" noProof="0" dirty="0">
                <a:ln>
                  <a:noFill/>
                </a:ln>
                <a:solidFill>
                  <a:srgbClr val="8064A2">
                    <a:lumMod val="50000"/>
                  </a:srgbClr>
                </a:solidFill>
                <a:effectLst/>
                <a:uLnTx/>
                <a:uFillTx/>
                <a:latin typeface="Calibri"/>
                <a:ea typeface="+mn-ea"/>
                <a:cs typeface="+mn-cs"/>
              </a:rPr>
              <a:t>AOP</a:t>
            </a:r>
            <a:endParaRPr kumimoji="0" lang="en-NL" sz="3200" b="0" i="0" u="none" strike="noStrike" kern="1200" cap="none" spc="0" normalizeH="0" baseline="0" noProof="0" dirty="0">
              <a:ln>
                <a:noFill/>
              </a:ln>
              <a:solidFill>
                <a:srgbClr val="8064A2">
                  <a:lumMod val="50000"/>
                </a:srgb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7F2F941-5ED6-0246-AAA3-42E6992DF160}"/>
              </a:ext>
            </a:extLst>
          </p:cNvPr>
          <p:cNvSpPr>
            <a:spLocks noGrp="1"/>
          </p:cNvSpPr>
          <p:nvPr>
            <p:ph type="sldNum" sz="quarter" idx="12"/>
          </p:nvPr>
        </p:nvSpPr>
        <p:spPr/>
        <p:txBody>
          <a:bodyPr/>
          <a:lstStyle/>
          <a:p>
            <a:fld id="{9F3F393C-3899-854C-9240-A4A0D063F3F0}" type="slidenum">
              <a:rPr lang="nl-NL" smtClean="0"/>
              <a:pPr/>
              <a:t>6</a:t>
            </a:fld>
            <a:endParaRPr lang="nl-NL"/>
          </a:p>
        </p:txBody>
      </p:sp>
    </p:spTree>
    <p:extLst>
      <p:ext uri="{BB962C8B-B14F-4D97-AF65-F5344CB8AC3E}">
        <p14:creationId xmlns:p14="http://schemas.microsoft.com/office/powerpoint/2010/main" val="240506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A56F6EC-946A-6D41-8893-0EB091F029A2}"/>
              </a:ext>
            </a:extLst>
          </p:cNvPr>
          <p:cNvPicPr/>
          <p:nvPr/>
        </p:nvPicPr>
        <p:blipFill rotWithShape="1">
          <a:blip r:embed="rId3" cstate="print">
            <a:extLst>
              <a:ext uri="{28A0092B-C50C-407E-A947-70E740481C1C}">
                <a14:useLocalDpi xmlns:a14="http://schemas.microsoft.com/office/drawing/2010/main" val="0"/>
              </a:ext>
            </a:extLst>
          </a:blip>
          <a:srcRect l="3961" t="1290" r="2680" b="1684"/>
          <a:stretch/>
        </p:blipFill>
        <p:spPr bwMode="auto">
          <a:xfrm>
            <a:off x="2438401" y="46382"/>
            <a:ext cx="5380382" cy="6765235"/>
          </a:xfrm>
          <a:prstGeom prst="rect">
            <a:avLst/>
          </a:prstGeom>
          <a:ln>
            <a:noFill/>
          </a:ln>
          <a:extLst>
            <a:ext uri="{53640926-AAD7-44D8-BBD7-CCE9431645EC}">
              <a14:shadowObscured xmlns:a14="http://schemas.microsoft.com/office/drawing/2010/main"/>
            </a:ext>
          </a:extLst>
        </p:spPr>
      </p:pic>
      <p:cxnSp>
        <p:nvCxnSpPr>
          <p:cNvPr id="8" name="Straight Connector 7">
            <a:extLst>
              <a:ext uri="{FF2B5EF4-FFF2-40B4-BE49-F238E27FC236}">
                <a16:creationId xmlns:a16="http://schemas.microsoft.com/office/drawing/2014/main" id="{5F6A54D6-4B96-1E4D-AF03-BF3B1A2BB03D}"/>
              </a:ext>
            </a:extLst>
          </p:cNvPr>
          <p:cNvCxnSpPr/>
          <p:nvPr/>
        </p:nvCxnSpPr>
        <p:spPr>
          <a:xfrm>
            <a:off x="2438401" y="5113421"/>
            <a:ext cx="407068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622B171-2EB2-0943-A032-F7B6400A341E}"/>
              </a:ext>
            </a:extLst>
          </p:cNvPr>
          <p:cNvCxnSpPr/>
          <p:nvPr/>
        </p:nvCxnSpPr>
        <p:spPr>
          <a:xfrm flipV="1">
            <a:off x="6533147" y="3717758"/>
            <a:ext cx="0" cy="141972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0DD06E1-BE31-264C-BF29-BA89EC3256CB}"/>
              </a:ext>
            </a:extLst>
          </p:cNvPr>
          <p:cNvCxnSpPr/>
          <p:nvPr/>
        </p:nvCxnSpPr>
        <p:spPr>
          <a:xfrm>
            <a:off x="6509084" y="3717758"/>
            <a:ext cx="13096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7461F6F-BF46-4847-ABC0-E214306FB0A9}"/>
              </a:ext>
            </a:extLst>
          </p:cNvPr>
          <p:cNvCxnSpPr>
            <a:cxnSpLocks/>
          </p:cNvCxnSpPr>
          <p:nvPr/>
        </p:nvCxnSpPr>
        <p:spPr>
          <a:xfrm>
            <a:off x="7818783" y="3705726"/>
            <a:ext cx="0" cy="279132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E654C39-B53B-614B-9503-F92C693B719E}"/>
              </a:ext>
            </a:extLst>
          </p:cNvPr>
          <p:cNvCxnSpPr/>
          <p:nvPr/>
        </p:nvCxnSpPr>
        <p:spPr>
          <a:xfrm flipH="1">
            <a:off x="6424863" y="6460956"/>
            <a:ext cx="139392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40C19A3-9F7F-4F4D-9ED0-38706019F56A}"/>
              </a:ext>
            </a:extLst>
          </p:cNvPr>
          <p:cNvCxnSpPr/>
          <p:nvPr/>
        </p:nvCxnSpPr>
        <p:spPr>
          <a:xfrm flipV="1">
            <a:off x="6424863" y="5991726"/>
            <a:ext cx="0" cy="46923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4A67594-793F-9343-98CE-2F5C1C40BDE5}"/>
              </a:ext>
            </a:extLst>
          </p:cNvPr>
          <p:cNvCxnSpPr/>
          <p:nvPr/>
        </p:nvCxnSpPr>
        <p:spPr>
          <a:xfrm flipH="1">
            <a:off x="2438401" y="6003758"/>
            <a:ext cx="398646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CB581E1-75D1-634A-A67F-5C571C16FF81}"/>
              </a:ext>
            </a:extLst>
          </p:cNvPr>
          <p:cNvCxnSpPr/>
          <p:nvPr/>
        </p:nvCxnSpPr>
        <p:spPr>
          <a:xfrm>
            <a:off x="2438401" y="5113421"/>
            <a:ext cx="0" cy="87830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Slide Number Placeholder 23">
            <a:extLst>
              <a:ext uri="{FF2B5EF4-FFF2-40B4-BE49-F238E27FC236}">
                <a16:creationId xmlns:a16="http://schemas.microsoft.com/office/drawing/2014/main" id="{D41EDA59-74B0-704F-9EFD-110AD0CE1418}"/>
              </a:ext>
            </a:extLst>
          </p:cNvPr>
          <p:cNvSpPr>
            <a:spLocks noGrp="1"/>
          </p:cNvSpPr>
          <p:nvPr>
            <p:ph type="sldNum" sz="quarter" idx="12"/>
          </p:nvPr>
        </p:nvSpPr>
        <p:spPr/>
        <p:txBody>
          <a:bodyPr/>
          <a:lstStyle/>
          <a:p>
            <a:fld id="{9F3F393C-3899-854C-9240-A4A0D063F3F0}" type="slidenum">
              <a:rPr lang="nl-NL" smtClean="0"/>
              <a:pPr/>
              <a:t>7</a:t>
            </a:fld>
            <a:endParaRPr lang="nl-NL"/>
          </a:p>
        </p:txBody>
      </p:sp>
    </p:spTree>
    <p:extLst>
      <p:ext uri="{BB962C8B-B14F-4D97-AF65-F5344CB8AC3E}">
        <p14:creationId xmlns:p14="http://schemas.microsoft.com/office/powerpoint/2010/main" val="394805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F0D2ED4B-F272-074F-AB0E-969B22FD34D8}"/>
              </a:ext>
            </a:extLst>
          </p:cNvPr>
          <p:cNvPicPr/>
          <p:nvPr/>
        </p:nvPicPr>
        <p:blipFill>
          <a:blip r:embed="rId3">
            <a:extLst>
              <a:ext uri="{28A0092B-C50C-407E-A947-70E740481C1C}">
                <a14:useLocalDpi xmlns:a14="http://schemas.microsoft.com/office/drawing/2010/main" val="0"/>
              </a:ext>
            </a:extLst>
          </a:blip>
          <a:stretch>
            <a:fillRect/>
          </a:stretch>
        </p:blipFill>
        <p:spPr>
          <a:xfrm>
            <a:off x="1168808" y="1436914"/>
            <a:ext cx="6806384" cy="3490277"/>
          </a:xfrm>
          <a:prstGeom prst="rect">
            <a:avLst/>
          </a:prstGeom>
        </p:spPr>
      </p:pic>
      <p:sp>
        <p:nvSpPr>
          <p:cNvPr id="3" name="Rectangle 2">
            <a:extLst>
              <a:ext uri="{FF2B5EF4-FFF2-40B4-BE49-F238E27FC236}">
                <a16:creationId xmlns:a16="http://schemas.microsoft.com/office/drawing/2014/main" id="{66B81FED-84FC-EA44-8D5E-6EE4304E8FC5}"/>
              </a:ext>
            </a:extLst>
          </p:cNvPr>
          <p:cNvSpPr/>
          <p:nvPr/>
        </p:nvSpPr>
        <p:spPr>
          <a:xfrm>
            <a:off x="4576125" y="1317171"/>
            <a:ext cx="1676400" cy="36100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787F5DC9-2649-A743-8B4A-A2D135D92E2D}"/>
              </a:ext>
            </a:extLst>
          </p:cNvPr>
          <p:cNvSpPr/>
          <p:nvPr/>
        </p:nvSpPr>
        <p:spPr>
          <a:xfrm>
            <a:off x="3052119" y="380137"/>
            <a:ext cx="4572000" cy="58477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L" sz="2800" b="0" i="0" u="none" strike="noStrike" kern="1200" cap="none" spc="0" normalizeH="0" baseline="0" noProof="0" dirty="0">
                <a:ln>
                  <a:noFill/>
                </a:ln>
                <a:solidFill>
                  <a:srgbClr val="8064A2">
                    <a:lumMod val="50000"/>
                  </a:srgbClr>
                </a:solidFill>
                <a:effectLst/>
                <a:uLnTx/>
                <a:uFillTx/>
                <a:latin typeface="Calibri"/>
                <a:ea typeface="+mn-ea"/>
                <a:cs typeface="+mn-cs"/>
              </a:rPr>
              <a:t>AOP</a:t>
            </a:r>
            <a:r>
              <a:rPr kumimoji="0" lang="en-NL" sz="3200" b="0" i="0" u="none" strike="noStrike" kern="1200" cap="none" spc="0" normalizeH="0" baseline="0" noProof="0" dirty="0">
                <a:ln>
                  <a:noFill/>
                </a:ln>
                <a:solidFill>
                  <a:srgbClr val="8064A2">
                    <a:lumMod val="50000"/>
                  </a:srgbClr>
                </a:solidFill>
                <a:effectLst/>
                <a:uLnTx/>
                <a:uFillTx/>
                <a:latin typeface="Calibri"/>
                <a:ea typeface="+mn-ea"/>
                <a:cs typeface="+mn-cs"/>
              </a:rPr>
              <a:t> phases</a:t>
            </a:r>
          </a:p>
        </p:txBody>
      </p:sp>
      <p:sp>
        <p:nvSpPr>
          <p:cNvPr id="4" name="Slide Number Placeholder 3">
            <a:extLst>
              <a:ext uri="{FF2B5EF4-FFF2-40B4-BE49-F238E27FC236}">
                <a16:creationId xmlns:a16="http://schemas.microsoft.com/office/drawing/2014/main" id="{1B8DB1C1-246D-EC49-A0BA-B2498FD9D7E6}"/>
              </a:ext>
            </a:extLst>
          </p:cNvPr>
          <p:cNvSpPr>
            <a:spLocks noGrp="1"/>
          </p:cNvSpPr>
          <p:nvPr>
            <p:ph type="sldNum" sz="quarter" idx="12"/>
          </p:nvPr>
        </p:nvSpPr>
        <p:spPr/>
        <p:txBody>
          <a:bodyPr/>
          <a:lstStyle/>
          <a:p>
            <a:fld id="{9F3F393C-3899-854C-9240-A4A0D063F3F0}" type="slidenum">
              <a:rPr lang="nl-NL" smtClean="0"/>
              <a:pPr/>
              <a:t>8</a:t>
            </a:fld>
            <a:endParaRPr lang="nl-NL"/>
          </a:p>
        </p:txBody>
      </p:sp>
    </p:spTree>
    <p:extLst>
      <p:ext uri="{BB962C8B-B14F-4D97-AF65-F5344CB8AC3E}">
        <p14:creationId xmlns:p14="http://schemas.microsoft.com/office/powerpoint/2010/main" val="4275736246"/>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7827</TotalTime>
  <Words>1084</Words>
  <Application>Microsoft Office PowerPoint</Application>
  <PresentationFormat>On-screen Show (4:3)</PresentationFormat>
  <Paragraphs>236</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CMR10</vt:lpstr>
      <vt:lpstr>NimbusRomNo9L</vt:lpstr>
      <vt:lpstr>Office-thema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SASHIKO SHIRAI REYNA</dc:creator>
  <cp:lastModifiedBy>Graham Tanner</cp:lastModifiedBy>
  <cp:revision>72</cp:revision>
  <dcterms:created xsi:type="dcterms:W3CDTF">2020-07-01T03:30:44Z</dcterms:created>
  <dcterms:modified xsi:type="dcterms:W3CDTF">2022-08-11T09:34:42Z</dcterms:modified>
</cp:coreProperties>
</file>