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36"/>
  </p:notesMasterIdLst>
  <p:sldIdLst>
    <p:sldId id="256" r:id="rId2"/>
    <p:sldId id="258" r:id="rId3"/>
    <p:sldId id="262" r:id="rId4"/>
    <p:sldId id="308" r:id="rId5"/>
    <p:sldId id="264" r:id="rId6"/>
    <p:sldId id="266" r:id="rId7"/>
    <p:sldId id="349" r:id="rId8"/>
    <p:sldId id="350" r:id="rId9"/>
    <p:sldId id="351" r:id="rId10"/>
    <p:sldId id="352" r:id="rId11"/>
    <p:sldId id="356" r:id="rId12"/>
    <p:sldId id="357" r:id="rId13"/>
    <p:sldId id="353" r:id="rId14"/>
    <p:sldId id="358" r:id="rId15"/>
    <p:sldId id="317" r:id="rId16"/>
    <p:sldId id="320" r:id="rId17"/>
    <p:sldId id="321" r:id="rId18"/>
    <p:sldId id="322" r:id="rId19"/>
    <p:sldId id="323" r:id="rId20"/>
    <p:sldId id="338" r:id="rId21"/>
    <p:sldId id="324" r:id="rId22"/>
    <p:sldId id="325" r:id="rId23"/>
    <p:sldId id="326" r:id="rId24"/>
    <p:sldId id="359" r:id="rId25"/>
    <p:sldId id="360" r:id="rId26"/>
    <p:sldId id="361" r:id="rId27"/>
    <p:sldId id="364" r:id="rId28"/>
    <p:sldId id="368" r:id="rId29"/>
    <p:sldId id="365" r:id="rId30"/>
    <p:sldId id="366" r:id="rId31"/>
    <p:sldId id="367" r:id="rId32"/>
    <p:sldId id="340" r:id="rId33"/>
    <p:sldId id="369" r:id="rId34"/>
    <p:sldId id="271" r:id="rId35"/>
  </p:sldIdLst>
  <p:sldSz cx="9144000" cy="5143500" type="screen16x9"/>
  <p:notesSz cx="6858000" cy="9144000"/>
  <p:embeddedFontLst>
    <p:embeddedFont>
      <p:font typeface="Cambria Math" panose="02040503050406030204" pitchFamily="18" charset="0"/>
      <p:regular r:id="rId37"/>
    </p:embeddedFont>
    <p:embeddedFont>
      <p:font typeface="Bahiana" panose="020B0604020202020204" charset="0"/>
      <p:regular r:id="rId38"/>
    </p:embeddedFont>
    <p:embeddedFont>
      <p:font typeface="Barlow Semi Condensed" panose="020B0604020202020204" charset="0"/>
      <p:regular r:id="rId39"/>
      <p:bold r:id="rId40"/>
      <p:italic r:id="rId41"/>
      <p:boldItalic r:id="rId42"/>
    </p:embeddedFont>
    <p:embeddedFont>
      <p:font typeface="Fira Sans Extra Condensed Medium" panose="020B0604020202020204" charset="0"/>
      <p:regular r:id="rId43"/>
      <p:bold r:id="rId44"/>
      <p:italic r:id="rId45"/>
      <p:boldItalic r:id="rId46"/>
    </p:embeddedFont>
    <p:embeddedFont>
      <p:font typeface="Roboto Condensed Light" panose="020B0604020202020204" charset="0"/>
      <p:regular r:id="rId47"/>
      <p:bold r:id="rId48"/>
      <p:italic r:id="rId49"/>
      <p:boldItalic r:id="rId50"/>
    </p:embeddedFont>
    <p:embeddedFont>
      <p:font typeface="Calibri" panose="020F0502020204030204" pitchFamily="34" charset="0"/>
      <p:regular r:id="rId51"/>
      <p:bold r:id="rId52"/>
      <p:italic r:id="rId53"/>
      <p:boldItalic r:id="rId54"/>
    </p:embeddedFont>
    <p:embeddedFont>
      <p:font typeface="Barlow Semi Condensed Medium" panose="020B0604020202020204" charset="0"/>
      <p:regular r:id="rId55"/>
      <p:bold r:id="rId56"/>
      <p:italic r:id="rId57"/>
      <p:boldItalic r:id="rId58"/>
    </p:embeddedFont>
    <p:embeddedFont>
      <p:font typeface="Roboto Condensed" panose="020B0604020202020204" charset="0"/>
      <p:regular r:id="rId59"/>
      <p:bold r:id="rId60"/>
      <p:italic r:id="rId61"/>
      <p:boldItalic r:id="rId62"/>
    </p:embeddedFont>
    <p:embeddedFont>
      <p:font typeface="Barlow Semi Condensed SemiBold" panose="020B060402020202020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7A50E35-C873-4C30-903D-07FE5420AD87}">
  <a:tblStyle styleId="{17A50E35-C873-4C30-903D-07FE5420AD8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95" autoAdjust="0"/>
    <p:restoredTop sz="94660"/>
  </p:normalViewPr>
  <p:slideViewPr>
    <p:cSldViewPr snapToGrid="0">
      <p:cViewPr>
        <p:scale>
          <a:sx n="66" d="100"/>
          <a:sy n="66" d="100"/>
        </p:scale>
        <p:origin x="468"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55" Type="http://schemas.openxmlformats.org/officeDocument/2006/relationships/font" Target="fonts/font19.fntdata"/><Relationship Id="rId63" Type="http://schemas.openxmlformats.org/officeDocument/2006/relationships/font" Target="fonts/font27.fntdata"/><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font" Target="fonts/font17.fntdata"/><Relationship Id="rId58" Type="http://schemas.openxmlformats.org/officeDocument/2006/relationships/font" Target="fonts/font22.fntdata"/><Relationship Id="rId66" Type="http://schemas.openxmlformats.org/officeDocument/2006/relationships/font" Target="fonts/font3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49" Type="http://schemas.openxmlformats.org/officeDocument/2006/relationships/font" Target="fonts/font13.fntdata"/><Relationship Id="rId57" Type="http://schemas.openxmlformats.org/officeDocument/2006/relationships/font" Target="fonts/font21.fntdata"/><Relationship Id="rId61" Type="http://schemas.openxmlformats.org/officeDocument/2006/relationships/font" Target="fonts/font2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8.fntdata"/><Relationship Id="rId52" Type="http://schemas.openxmlformats.org/officeDocument/2006/relationships/font" Target="fonts/font16.fntdata"/><Relationship Id="rId60" Type="http://schemas.openxmlformats.org/officeDocument/2006/relationships/font" Target="fonts/font24.fntdata"/><Relationship Id="rId65" Type="http://schemas.openxmlformats.org/officeDocument/2006/relationships/font" Target="fonts/font2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7.fntdata"/><Relationship Id="rId48" Type="http://schemas.openxmlformats.org/officeDocument/2006/relationships/font" Target="fonts/font12.fntdata"/><Relationship Id="rId56" Type="http://schemas.openxmlformats.org/officeDocument/2006/relationships/font" Target="fonts/font20.fntdata"/><Relationship Id="rId64" Type="http://schemas.openxmlformats.org/officeDocument/2006/relationships/font" Target="fonts/font28.fntdata"/><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font" Target="fonts/font10.fntdata"/><Relationship Id="rId59" Type="http://schemas.openxmlformats.org/officeDocument/2006/relationships/font" Target="fonts/font23.fntdata"/><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5.fntdata"/><Relationship Id="rId54" Type="http://schemas.openxmlformats.org/officeDocument/2006/relationships/font" Target="fonts/font18.fntdata"/><Relationship Id="rId62" Type="http://schemas.openxmlformats.org/officeDocument/2006/relationships/font" Target="fonts/font26.fntdata"/><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6bd56c9061_0_7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6bd56c9061_0_7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70c1df8b9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70c1df8b9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51220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70c1df8b9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70c1df8b9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1382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70c1df8b9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70c1df8b9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38300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70c1df8b9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70c1df8b9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87382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70c1df8b9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70c1df8b9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50793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70c1df8b9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70c1df8b9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59900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70c1df8b9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70c1df8b9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14032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70c1df8b9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70c1df8b9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58442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6"/>
        <p:cNvGrpSpPr/>
        <p:nvPr/>
      </p:nvGrpSpPr>
      <p:grpSpPr>
        <a:xfrm>
          <a:off x="0" y="0"/>
          <a:ext cx="0" cy="0"/>
          <a:chOff x="0" y="0"/>
          <a:chExt cx="0" cy="0"/>
        </a:xfrm>
      </p:grpSpPr>
      <p:sp>
        <p:nvSpPr>
          <p:cNvPr id="617" name="Google Shape;617;g6bd56c9061_0_7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8" name="Google Shape;618;g6bd56c9061_0_7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30404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70c1df8b9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70c1df8b9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9422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g6be81bf08b_0_120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6" name="Google Shape;496;g6be81bf08b_0_120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70c1df8b9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70c1df8b9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980096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
        <p:cNvGrpSpPr/>
        <p:nvPr/>
      </p:nvGrpSpPr>
      <p:grpSpPr>
        <a:xfrm>
          <a:off x="0" y="0"/>
          <a:ext cx="0" cy="0"/>
          <a:chOff x="0" y="0"/>
          <a:chExt cx="0" cy="0"/>
        </a:xfrm>
      </p:grpSpPr>
      <p:sp>
        <p:nvSpPr>
          <p:cNvPr id="664" name="Google Shape;664;g6b20e22304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5" name="Google Shape;665;g6b20e22304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6ba96a1c45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1" name="Google Shape;531;g6ba96a1c45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70c1df8b9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70c1df8b9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2433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70c1df8b9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70c1df8b9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6"/>
        <p:cNvGrpSpPr/>
        <p:nvPr/>
      </p:nvGrpSpPr>
      <p:grpSpPr>
        <a:xfrm>
          <a:off x="0" y="0"/>
          <a:ext cx="0" cy="0"/>
          <a:chOff x="0" y="0"/>
          <a:chExt cx="0" cy="0"/>
        </a:xfrm>
      </p:grpSpPr>
      <p:sp>
        <p:nvSpPr>
          <p:cNvPr id="617" name="Google Shape;617;g6bd56c9061_0_7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8" name="Google Shape;618;g6bd56c9061_0_7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6ba96a1c45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1" name="Google Shape;531;g6ba96a1c45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60322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70c1df8b9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70c1df8b9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4972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70c1df8b9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70c1df8b9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48388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subTitle" idx="1"/>
          </p:nvPr>
        </p:nvSpPr>
        <p:spPr>
          <a:xfrm>
            <a:off x="1728150" y="2671650"/>
            <a:ext cx="5687700" cy="57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lvl1pPr>
            <a:lvl2pPr lvl="1" algn="ctr" rtl="0">
              <a:lnSpc>
                <a:spcPct val="100000"/>
              </a:lnSpc>
              <a:spcBef>
                <a:spcPts val="1600"/>
              </a:spcBef>
              <a:spcAft>
                <a:spcPts val="0"/>
              </a:spcAft>
              <a:buNone/>
              <a:defRPr/>
            </a:lvl2pPr>
            <a:lvl3pPr lvl="2" algn="ctr" rtl="0">
              <a:lnSpc>
                <a:spcPct val="100000"/>
              </a:lnSpc>
              <a:spcBef>
                <a:spcPts val="1600"/>
              </a:spcBef>
              <a:spcAft>
                <a:spcPts val="0"/>
              </a:spcAft>
              <a:buNone/>
              <a:defRPr/>
            </a:lvl3pPr>
            <a:lvl4pPr lvl="3" algn="ctr" rtl="0">
              <a:lnSpc>
                <a:spcPct val="100000"/>
              </a:lnSpc>
              <a:spcBef>
                <a:spcPts val="1600"/>
              </a:spcBef>
              <a:spcAft>
                <a:spcPts val="0"/>
              </a:spcAft>
              <a:buNone/>
              <a:defRPr/>
            </a:lvl4pPr>
            <a:lvl5pPr lvl="4" algn="ctr" rtl="0">
              <a:lnSpc>
                <a:spcPct val="100000"/>
              </a:lnSpc>
              <a:spcBef>
                <a:spcPts val="1600"/>
              </a:spcBef>
              <a:spcAft>
                <a:spcPts val="0"/>
              </a:spcAft>
              <a:buNone/>
              <a:defRPr/>
            </a:lvl5pPr>
            <a:lvl6pPr lvl="5" algn="ctr" rtl="0">
              <a:lnSpc>
                <a:spcPct val="100000"/>
              </a:lnSpc>
              <a:spcBef>
                <a:spcPts val="1600"/>
              </a:spcBef>
              <a:spcAft>
                <a:spcPts val="0"/>
              </a:spcAft>
              <a:buNone/>
              <a:defRPr/>
            </a:lvl6pPr>
            <a:lvl7pPr lvl="6" algn="ctr" rtl="0">
              <a:lnSpc>
                <a:spcPct val="100000"/>
              </a:lnSpc>
              <a:spcBef>
                <a:spcPts val="1600"/>
              </a:spcBef>
              <a:spcAft>
                <a:spcPts val="0"/>
              </a:spcAft>
              <a:buNone/>
              <a:defRPr/>
            </a:lvl7pPr>
            <a:lvl8pPr lvl="7" algn="ctr" rtl="0">
              <a:lnSpc>
                <a:spcPct val="100000"/>
              </a:lnSpc>
              <a:spcBef>
                <a:spcPts val="1600"/>
              </a:spcBef>
              <a:spcAft>
                <a:spcPts val="0"/>
              </a:spcAft>
              <a:buNone/>
              <a:defRPr/>
            </a:lvl8pPr>
            <a:lvl9pPr lvl="8" algn="ctr" rtl="0">
              <a:lnSpc>
                <a:spcPct val="100000"/>
              </a:lnSpc>
              <a:spcBef>
                <a:spcPts val="1600"/>
              </a:spcBef>
              <a:spcAft>
                <a:spcPts val="1600"/>
              </a:spcAft>
              <a:buNone/>
              <a:defRPr/>
            </a:lvl9pPr>
          </a:lstStyle>
          <a:p>
            <a:endParaRPr/>
          </a:p>
        </p:txBody>
      </p:sp>
      <p:sp>
        <p:nvSpPr>
          <p:cNvPr id="10" name="Google Shape;10;p2"/>
          <p:cNvSpPr txBox="1">
            <a:spLocks noGrp="1"/>
          </p:cNvSpPr>
          <p:nvPr>
            <p:ph type="ctrTitle"/>
          </p:nvPr>
        </p:nvSpPr>
        <p:spPr>
          <a:xfrm>
            <a:off x="1728150" y="1894050"/>
            <a:ext cx="5687700" cy="9045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6000"/>
              <a:buNone/>
              <a:defRPr sz="3600"/>
            </a:lvl1pPr>
            <a:lvl2pPr lvl="1" rtl="0">
              <a:spcBef>
                <a:spcPts val="0"/>
              </a:spcBef>
              <a:spcAft>
                <a:spcPts val="0"/>
              </a:spcAft>
              <a:buSzPts val="6000"/>
              <a:buFont typeface="Bahiana"/>
              <a:buNone/>
              <a:defRPr sz="6000">
                <a:latin typeface="Bahiana"/>
                <a:ea typeface="Bahiana"/>
                <a:cs typeface="Bahiana"/>
                <a:sym typeface="Bahiana"/>
              </a:defRPr>
            </a:lvl2pPr>
            <a:lvl3pPr lvl="2" rtl="0">
              <a:spcBef>
                <a:spcPts val="0"/>
              </a:spcBef>
              <a:spcAft>
                <a:spcPts val="0"/>
              </a:spcAft>
              <a:buSzPts val="6000"/>
              <a:buFont typeface="Bahiana"/>
              <a:buNone/>
              <a:defRPr sz="6000">
                <a:latin typeface="Bahiana"/>
                <a:ea typeface="Bahiana"/>
                <a:cs typeface="Bahiana"/>
                <a:sym typeface="Bahiana"/>
              </a:defRPr>
            </a:lvl3pPr>
            <a:lvl4pPr lvl="3" rtl="0">
              <a:spcBef>
                <a:spcPts val="0"/>
              </a:spcBef>
              <a:spcAft>
                <a:spcPts val="0"/>
              </a:spcAft>
              <a:buSzPts val="6000"/>
              <a:buFont typeface="Bahiana"/>
              <a:buNone/>
              <a:defRPr sz="6000">
                <a:latin typeface="Bahiana"/>
                <a:ea typeface="Bahiana"/>
                <a:cs typeface="Bahiana"/>
                <a:sym typeface="Bahiana"/>
              </a:defRPr>
            </a:lvl4pPr>
            <a:lvl5pPr lvl="4" rtl="0">
              <a:spcBef>
                <a:spcPts val="0"/>
              </a:spcBef>
              <a:spcAft>
                <a:spcPts val="0"/>
              </a:spcAft>
              <a:buSzPts val="6000"/>
              <a:buFont typeface="Bahiana"/>
              <a:buNone/>
              <a:defRPr sz="6000">
                <a:latin typeface="Bahiana"/>
                <a:ea typeface="Bahiana"/>
                <a:cs typeface="Bahiana"/>
                <a:sym typeface="Bahiana"/>
              </a:defRPr>
            </a:lvl5pPr>
            <a:lvl6pPr lvl="5" rtl="0">
              <a:spcBef>
                <a:spcPts val="0"/>
              </a:spcBef>
              <a:spcAft>
                <a:spcPts val="0"/>
              </a:spcAft>
              <a:buSzPts val="6000"/>
              <a:buFont typeface="Bahiana"/>
              <a:buNone/>
              <a:defRPr sz="6000">
                <a:latin typeface="Bahiana"/>
                <a:ea typeface="Bahiana"/>
                <a:cs typeface="Bahiana"/>
                <a:sym typeface="Bahiana"/>
              </a:defRPr>
            </a:lvl6pPr>
            <a:lvl7pPr lvl="6" rtl="0">
              <a:spcBef>
                <a:spcPts val="0"/>
              </a:spcBef>
              <a:spcAft>
                <a:spcPts val="0"/>
              </a:spcAft>
              <a:buSzPts val="6000"/>
              <a:buFont typeface="Bahiana"/>
              <a:buNone/>
              <a:defRPr sz="6000">
                <a:latin typeface="Bahiana"/>
                <a:ea typeface="Bahiana"/>
                <a:cs typeface="Bahiana"/>
                <a:sym typeface="Bahiana"/>
              </a:defRPr>
            </a:lvl7pPr>
            <a:lvl8pPr lvl="7" rtl="0">
              <a:spcBef>
                <a:spcPts val="0"/>
              </a:spcBef>
              <a:spcAft>
                <a:spcPts val="0"/>
              </a:spcAft>
              <a:buSzPts val="6000"/>
              <a:buFont typeface="Bahiana"/>
              <a:buNone/>
              <a:defRPr sz="6000">
                <a:latin typeface="Bahiana"/>
                <a:ea typeface="Bahiana"/>
                <a:cs typeface="Bahiana"/>
                <a:sym typeface="Bahiana"/>
              </a:defRPr>
            </a:lvl8pPr>
            <a:lvl9pPr lvl="8" rtl="0">
              <a:spcBef>
                <a:spcPts val="0"/>
              </a:spcBef>
              <a:spcAft>
                <a:spcPts val="0"/>
              </a:spcAft>
              <a:buSzPts val="6000"/>
              <a:buFont typeface="Bahiana"/>
              <a:buNone/>
              <a:defRPr sz="6000">
                <a:latin typeface="Bahiana"/>
                <a:ea typeface="Bahiana"/>
                <a:cs typeface="Bahiana"/>
                <a:sym typeface="Bahiana"/>
              </a:defRPr>
            </a:lvl9pPr>
          </a:lstStyle>
          <a:p>
            <a:endParaRPr/>
          </a:p>
        </p:txBody>
      </p:sp>
      <p:grpSp>
        <p:nvGrpSpPr>
          <p:cNvPr id="11" name="Google Shape;11;p2"/>
          <p:cNvGrpSpPr/>
          <p:nvPr/>
        </p:nvGrpSpPr>
        <p:grpSpPr>
          <a:xfrm>
            <a:off x="-364043" y="-78921"/>
            <a:ext cx="2605500" cy="1446850"/>
            <a:chOff x="310975" y="334050"/>
            <a:chExt cx="2605500" cy="1446850"/>
          </a:xfrm>
        </p:grpSpPr>
        <p:sp>
          <p:nvSpPr>
            <p:cNvPr id="12" name="Google Shape;12;p2"/>
            <p:cNvSpPr/>
            <p:nvPr/>
          </p:nvSpPr>
          <p:spPr>
            <a:xfrm>
              <a:off x="3109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5935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761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1587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4413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7239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20065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22891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5717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854375" y="3340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3109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935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761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1587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4413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17239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20065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22891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25717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854375" y="6110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109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935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8761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1587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4413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17239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0065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22891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25717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854375" y="8879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3109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5935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8761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11587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4413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17239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20065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2891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5717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2854375" y="11649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3109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5935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8761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11587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14413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17239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20065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22891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25717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2854375" y="144185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109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5935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8761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11587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14413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17239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20065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22891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25717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854375" y="1718800"/>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 name="Google Shape;72;p2"/>
          <p:cNvSpPr/>
          <p:nvPr/>
        </p:nvSpPr>
        <p:spPr>
          <a:xfrm>
            <a:off x="-67525" y="-66775"/>
            <a:ext cx="9326125" cy="5245250"/>
          </a:xfrm>
          <a:custGeom>
            <a:avLst/>
            <a:gdLst/>
            <a:ahLst/>
            <a:cxnLst/>
            <a:rect l="l" t="t" r="r" b="b"/>
            <a:pathLst>
              <a:path w="373045" h="209810" extrusionOk="0">
                <a:moveTo>
                  <a:pt x="0" y="82749"/>
                </a:moveTo>
                <a:lnTo>
                  <a:pt x="107166" y="209810"/>
                </a:lnTo>
                <a:lnTo>
                  <a:pt x="373045" y="101288"/>
                </a:lnTo>
                <a:lnTo>
                  <a:pt x="328280" y="0"/>
                </a:lnTo>
              </a:path>
            </a:pathLst>
          </a:custGeom>
          <a:noFill/>
          <a:ln w="19050" cap="flat" cmpd="sng">
            <a:solidFill>
              <a:srgbClr val="434343"/>
            </a:solidFill>
            <a:prstDash val="solid"/>
            <a:round/>
            <a:headEnd type="none" w="med" len="med"/>
            <a:tailEnd type="none" w="med" len="med"/>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3"/>
        <p:cNvGrpSpPr/>
        <p:nvPr/>
      </p:nvGrpSpPr>
      <p:grpSpPr>
        <a:xfrm>
          <a:off x="0" y="0"/>
          <a:ext cx="0" cy="0"/>
          <a:chOff x="0" y="0"/>
          <a:chExt cx="0" cy="0"/>
        </a:xfrm>
      </p:grpSpPr>
      <p:sp>
        <p:nvSpPr>
          <p:cNvPr id="74" name="Google Shape;74;p3"/>
          <p:cNvSpPr/>
          <p:nvPr/>
        </p:nvSpPr>
        <p:spPr>
          <a:xfrm flipH="1">
            <a:off x="2584450" y="-39675"/>
            <a:ext cx="6593725" cy="5178625"/>
          </a:xfrm>
          <a:custGeom>
            <a:avLst/>
            <a:gdLst/>
            <a:ahLst/>
            <a:cxnLst/>
            <a:rect l="l" t="t" r="r" b="b"/>
            <a:pathLst>
              <a:path w="263749" h="207145" extrusionOk="0">
                <a:moveTo>
                  <a:pt x="177840" y="0"/>
                </a:moveTo>
                <a:lnTo>
                  <a:pt x="263749" y="78482"/>
                </a:lnTo>
                <a:lnTo>
                  <a:pt x="213367" y="207145"/>
                </a:lnTo>
                <a:lnTo>
                  <a:pt x="0" y="178643"/>
                </a:lnTo>
              </a:path>
            </a:pathLst>
          </a:custGeom>
          <a:noFill/>
          <a:ln w="19050" cap="flat" cmpd="sng">
            <a:solidFill>
              <a:srgbClr val="434343"/>
            </a:solidFill>
            <a:prstDash val="solid"/>
            <a:round/>
            <a:headEnd type="none" w="med" len="med"/>
            <a:tailEnd type="none" w="med" len="med"/>
          </a:ln>
        </p:spPr>
      </p:sp>
      <p:sp>
        <p:nvSpPr>
          <p:cNvPr id="75" name="Google Shape;75;p3"/>
          <p:cNvSpPr txBox="1">
            <a:spLocks noGrp="1"/>
          </p:cNvSpPr>
          <p:nvPr>
            <p:ph type="title"/>
          </p:nvPr>
        </p:nvSpPr>
        <p:spPr>
          <a:xfrm>
            <a:off x="4578850" y="1724550"/>
            <a:ext cx="3845100" cy="1694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41294A"/>
              </a:buClr>
              <a:buSzPts val="4200"/>
              <a:buNone/>
              <a:defRPr sz="4800"/>
            </a:lvl1pPr>
            <a:lvl2pPr lvl="1" algn="r" rtl="0">
              <a:spcBef>
                <a:spcPts val="0"/>
              </a:spcBef>
              <a:spcAft>
                <a:spcPts val="0"/>
              </a:spcAft>
              <a:buClr>
                <a:srgbClr val="41294A"/>
              </a:buClr>
              <a:buSzPts val="4200"/>
              <a:buNone/>
              <a:defRPr sz="4200">
                <a:solidFill>
                  <a:srgbClr val="41294A"/>
                </a:solidFill>
              </a:defRPr>
            </a:lvl2pPr>
            <a:lvl3pPr lvl="2" algn="r" rtl="0">
              <a:spcBef>
                <a:spcPts val="0"/>
              </a:spcBef>
              <a:spcAft>
                <a:spcPts val="0"/>
              </a:spcAft>
              <a:buClr>
                <a:srgbClr val="41294A"/>
              </a:buClr>
              <a:buSzPts val="4200"/>
              <a:buNone/>
              <a:defRPr sz="4200">
                <a:solidFill>
                  <a:srgbClr val="41294A"/>
                </a:solidFill>
              </a:defRPr>
            </a:lvl3pPr>
            <a:lvl4pPr lvl="3" algn="r" rtl="0">
              <a:spcBef>
                <a:spcPts val="0"/>
              </a:spcBef>
              <a:spcAft>
                <a:spcPts val="0"/>
              </a:spcAft>
              <a:buClr>
                <a:srgbClr val="41294A"/>
              </a:buClr>
              <a:buSzPts val="4200"/>
              <a:buNone/>
              <a:defRPr sz="4200">
                <a:solidFill>
                  <a:srgbClr val="41294A"/>
                </a:solidFill>
              </a:defRPr>
            </a:lvl4pPr>
            <a:lvl5pPr lvl="4" algn="r" rtl="0">
              <a:spcBef>
                <a:spcPts val="0"/>
              </a:spcBef>
              <a:spcAft>
                <a:spcPts val="0"/>
              </a:spcAft>
              <a:buClr>
                <a:srgbClr val="41294A"/>
              </a:buClr>
              <a:buSzPts val="4200"/>
              <a:buNone/>
              <a:defRPr sz="4200">
                <a:solidFill>
                  <a:srgbClr val="41294A"/>
                </a:solidFill>
              </a:defRPr>
            </a:lvl5pPr>
            <a:lvl6pPr lvl="5" algn="r" rtl="0">
              <a:spcBef>
                <a:spcPts val="0"/>
              </a:spcBef>
              <a:spcAft>
                <a:spcPts val="0"/>
              </a:spcAft>
              <a:buClr>
                <a:srgbClr val="41294A"/>
              </a:buClr>
              <a:buSzPts val="4200"/>
              <a:buNone/>
              <a:defRPr sz="4200">
                <a:solidFill>
                  <a:srgbClr val="41294A"/>
                </a:solidFill>
              </a:defRPr>
            </a:lvl6pPr>
            <a:lvl7pPr lvl="6" algn="r" rtl="0">
              <a:spcBef>
                <a:spcPts val="0"/>
              </a:spcBef>
              <a:spcAft>
                <a:spcPts val="0"/>
              </a:spcAft>
              <a:buClr>
                <a:srgbClr val="41294A"/>
              </a:buClr>
              <a:buSzPts val="4200"/>
              <a:buNone/>
              <a:defRPr sz="4200">
                <a:solidFill>
                  <a:srgbClr val="41294A"/>
                </a:solidFill>
              </a:defRPr>
            </a:lvl7pPr>
            <a:lvl8pPr lvl="7" algn="r" rtl="0">
              <a:spcBef>
                <a:spcPts val="0"/>
              </a:spcBef>
              <a:spcAft>
                <a:spcPts val="0"/>
              </a:spcAft>
              <a:buClr>
                <a:srgbClr val="41294A"/>
              </a:buClr>
              <a:buSzPts val="4200"/>
              <a:buNone/>
              <a:defRPr sz="4200">
                <a:solidFill>
                  <a:srgbClr val="41294A"/>
                </a:solidFill>
              </a:defRPr>
            </a:lvl8pPr>
            <a:lvl9pPr lvl="8" algn="r" rtl="0">
              <a:spcBef>
                <a:spcPts val="0"/>
              </a:spcBef>
              <a:spcAft>
                <a:spcPts val="0"/>
              </a:spcAft>
              <a:buClr>
                <a:srgbClr val="41294A"/>
              </a:buClr>
              <a:buSzPts val="4200"/>
              <a:buNone/>
              <a:defRPr sz="4200">
                <a:solidFill>
                  <a:srgbClr val="41294A"/>
                </a:solidFill>
              </a:defRPr>
            </a:lvl9pPr>
          </a:lstStyle>
          <a:p>
            <a:endParaRPr/>
          </a:p>
        </p:txBody>
      </p:sp>
      <p:sp>
        <p:nvSpPr>
          <p:cNvPr id="76" name="Google Shape;76;p3"/>
          <p:cNvSpPr txBox="1">
            <a:spLocks noGrp="1"/>
          </p:cNvSpPr>
          <p:nvPr>
            <p:ph type="subTitle" idx="1"/>
          </p:nvPr>
        </p:nvSpPr>
        <p:spPr>
          <a:xfrm>
            <a:off x="4578850" y="3362050"/>
            <a:ext cx="3845100" cy="39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41294A"/>
              </a:buClr>
              <a:buSzPts val="2100"/>
              <a:buNone/>
              <a:defRPr sz="1400"/>
            </a:lvl1pPr>
            <a:lvl2pPr lvl="1" algn="r" rtl="0">
              <a:lnSpc>
                <a:spcPct val="100000"/>
              </a:lnSpc>
              <a:spcBef>
                <a:spcPts val="0"/>
              </a:spcBef>
              <a:spcAft>
                <a:spcPts val="0"/>
              </a:spcAft>
              <a:buClr>
                <a:srgbClr val="41294A"/>
              </a:buClr>
              <a:buSzPts val="2100"/>
              <a:buNone/>
              <a:defRPr sz="2100">
                <a:solidFill>
                  <a:srgbClr val="41294A"/>
                </a:solidFill>
              </a:defRPr>
            </a:lvl2pPr>
            <a:lvl3pPr lvl="2" algn="r" rtl="0">
              <a:lnSpc>
                <a:spcPct val="100000"/>
              </a:lnSpc>
              <a:spcBef>
                <a:spcPts val="0"/>
              </a:spcBef>
              <a:spcAft>
                <a:spcPts val="0"/>
              </a:spcAft>
              <a:buClr>
                <a:srgbClr val="41294A"/>
              </a:buClr>
              <a:buSzPts val="2100"/>
              <a:buNone/>
              <a:defRPr sz="2100">
                <a:solidFill>
                  <a:srgbClr val="41294A"/>
                </a:solidFill>
              </a:defRPr>
            </a:lvl3pPr>
            <a:lvl4pPr lvl="3" algn="r" rtl="0">
              <a:lnSpc>
                <a:spcPct val="100000"/>
              </a:lnSpc>
              <a:spcBef>
                <a:spcPts val="0"/>
              </a:spcBef>
              <a:spcAft>
                <a:spcPts val="0"/>
              </a:spcAft>
              <a:buClr>
                <a:srgbClr val="41294A"/>
              </a:buClr>
              <a:buSzPts val="2100"/>
              <a:buNone/>
              <a:defRPr sz="2100">
                <a:solidFill>
                  <a:srgbClr val="41294A"/>
                </a:solidFill>
              </a:defRPr>
            </a:lvl4pPr>
            <a:lvl5pPr lvl="4" algn="r" rtl="0">
              <a:lnSpc>
                <a:spcPct val="100000"/>
              </a:lnSpc>
              <a:spcBef>
                <a:spcPts val="0"/>
              </a:spcBef>
              <a:spcAft>
                <a:spcPts val="0"/>
              </a:spcAft>
              <a:buClr>
                <a:srgbClr val="41294A"/>
              </a:buClr>
              <a:buSzPts val="2100"/>
              <a:buNone/>
              <a:defRPr sz="2100">
                <a:solidFill>
                  <a:srgbClr val="41294A"/>
                </a:solidFill>
              </a:defRPr>
            </a:lvl5pPr>
            <a:lvl6pPr lvl="5" algn="r" rtl="0">
              <a:lnSpc>
                <a:spcPct val="100000"/>
              </a:lnSpc>
              <a:spcBef>
                <a:spcPts val="0"/>
              </a:spcBef>
              <a:spcAft>
                <a:spcPts val="0"/>
              </a:spcAft>
              <a:buClr>
                <a:srgbClr val="41294A"/>
              </a:buClr>
              <a:buSzPts val="2100"/>
              <a:buNone/>
              <a:defRPr sz="2100">
                <a:solidFill>
                  <a:srgbClr val="41294A"/>
                </a:solidFill>
              </a:defRPr>
            </a:lvl6pPr>
            <a:lvl7pPr lvl="6" algn="r" rtl="0">
              <a:lnSpc>
                <a:spcPct val="100000"/>
              </a:lnSpc>
              <a:spcBef>
                <a:spcPts val="0"/>
              </a:spcBef>
              <a:spcAft>
                <a:spcPts val="0"/>
              </a:spcAft>
              <a:buClr>
                <a:srgbClr val="41294A"/>
              </a:buClr>
              <a:buSzPts val="2100"/>
              <a:buNone/>
              <a:defRPr sz="2100">
                <a:solidFill>
                  <a:srgbClr val="41294A"/>
                </a:solidFill>
              </a:defRPr>
            </a:lvl7pPr>
            <a:lvl8pPr lvl="7" algn="r" rtl="0">
              <a:lnSpc>
                <a:spcPct val="100000"/>
              </a:lnSpc>
              <a:spcBef>
                <a:spcPts val="0"/>
              </a:spcBef>
              <a:spcAft>
                <a:spcPts val="0"/>
              </a:spcAft>
              <a:buClr>
                <a:srgbClr val="41294A"/>
              </a:buClr>
              <a:buSzPts val="2100"/>
              <a:buNone/>
              <a:defRPr sz="2100">
                <a:solidFill>
                  <a:srgbClr val="41294A"/>
                </a:solidFill>
              </a:defRPr>
            </a:lvl8pPr>
            <a:lvl9pPr lvl="8" algn="r" rtl="0">
              <a:lnSpc>
                <a:spcPct val="100000"/>
              </a:lnSpc>
              <a:spcBef>
                <a:spcPts val="0"/>
              </a:spcBef>
              <a:spcAft>
                <a:spcPts val="0"/>
              </a:spcAft>
              <a:buClr>
                <a:srgbClr val="41294A"/>
              </a:buClr>
              <a:buSzPts val="2100"/>
              <a:buNone/>
              <a:defRPr sz="2100">
                <a:solidFill>
                  <a:srgbClr val="41294A"/>
                </a:solidFill>
              </a:defRPr>
            </a:lvl9pPr>
          </a:lstStyle>
          <a:p>
            <a:endParaRPr/>
          </a:p>
        </p:txBody>
      </p:sp>
      <p:sp>
        <p:nvSpPr>
          <p:cNvPr id="77" name="Google Shape;77;p3"/>
          <p:cNvSpPr txBox="1">
            <a:spLocks noGrp="1"/>
          </p:cNvSpPr>
          <p:nvPr>
            <p:ph type="title" idx="2" hasCustomPrompt="1"/>
          </p:nvPr>
        </p:nvSpPr>
        <p:spPr>
          <a:xfrm>
            <a:off x="6323650" y="315950"/>
            <a:ext cx="2100300" cy="9795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Clr>
                <a:srgbClr val="999999"/>
              </a:buClr>
              <a:buSzPts val="3600"/>
              <a:buNone/>
              <a:defRPr sz="6000" b="0"/>
            </a:lvl1pPr>
            <a:lvl2pPr lvl="1"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90"/>
        <p:cNvGrpSpPr/>
        <p:nvPr/>
      </p:nvGrpSpPr>
      <p:grpSpPr>
        <a:xfrm>
          <a:off x="0" y="0"/>
          <a:ext cx="0" cy="0"/>
          <a:chOff x="0" y="0"/>
          <a:chExt cx="0" cy="0"/>
        </a:xfrm>
      </p:grpSpPr>
      <p:sp>
        <p:nvSpPr>
          <p:cNvPr id="191" name="Google Shape;191;p7"/>
          <p:cNvSpPr/>
          <p:nvPr/>
        </p:nvSpPr>
        <p:spPr>
          <a:xfrm>
            <a:off x="-16825" y="-95500"/>
            <a:ext cx="8461350" cy="5256550"/>
          </a:xfrm>
          <a:custGeom>
            <a:avLst/>
            <a:gdLst/>
            <a:ahLst/>
            <a:cxnLst/>
            <a:rect l="l" t="t" r="r" b="b"/>
            <a:pathLst>
              <a:path w="338454" h="210262" extrusionOk="0">
                <a:moveTo>
                  <a:pt x="266558" y="0"/>
                </a:moveTo>
                <a:lnTo>
                  <a:pt x="338454" y="106940"/>
                </a:lnTo>
                <a:lnTo>
                  <a:pt x="310419" y="210262"/>
                </a:lnTo>
                <a:lnTo>
                  <a:pt x="0" y="196245"/>
                </a:lnTo>
              </a:path>
            </a:pathLst>
          </a:custGeom>
          <a:noFill/>
          <a:ln w="19050" cap="flat" cmpd="sng">
            <a:solidFill>
              <a:srgbClr val="434343"/>
            </a:solidFill>
            <a:prstDash val="solid"/>
            <a:round/>
            <a:headEnd type="none" w="med" len="med"/>
            <a:tailEnd type="none" w="med" len="med"/>
          </a:ln>
        </p:spPr>
      </p:sp>
      <p:grpSp>
        <p:nvGrpSpPr>
          <p:cNvPr id="192" name="Google Shape;192;p7"/>
          <p:cNvGrpSpPr/>
          <p:nvPr/>
        </p:nvGrpSpPr>
        <p:grpSpPr>
          <a:xfrm>
            <a:off x="198233" y="198029"/>
            <a:ext cx="344700" cy="1169900"/>
            <a:chOff x="198233" y="198029"/>
            <a:chExt cx="344700" cy="1169900"/>
          </a:xfrm>
        </p:grpSpPr>
        <p:sp>
          <p:nvSpPr>
            <p:cNvPr id="193" name="Google Shape;193;p7"/>
            <p:cNvSpPr/>
            <p:nvPr/>
          </p:nvSpPr>
          <p:spPr>
            <a:xfrm>
              <a:off x="198233" y="1980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7"/>
            <p:cNvSpPr/>
            <p:nvPr/>
          </p:nvSpPr>
          <p:spPr>
            <a:xfrm>
              <a:off x="480833" y="1980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7"/>
            <p:cNvSpPr/>
            <p:nvPr/>
          </p:nvSpPr>
          <p:spPr>
            <a:xfrm>
              <a:off x="198233" y="4749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7"/>
            <p:cNvSpPr/>
            <p:nvPr/>
          </p:nvSpPr>
          <p:spPr>
            <a:xfrm>
              <a:off x="480833" y="4749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7"/>
            <p:cNvSpPr/>
            <p:nvPr/>
          </p:nvSpPr>
          <p:spPr>
            <a:xfrm>
              <a:off x="198233" y="7519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7"/>
            <p:cNvSpPr/>
            <p:nvPr/>
          </p:nvSpPr>
          <p:spPr>
            <a:xfrm>
              <a:off x="480833" y="7519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7"/>
            <p:cNvSpPr/>
            <p:nvPr/>
          </p:nvSpPr>
          <p:spPr>
            <a:xfrm>
              <a:off x="198233" y="10288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7"/>
            <p:cNvSpPr/>
            <p:nvPr/>
          </p:nvSpPr>
          <p:spPr>
            <a:xfrm>
              <a:off x="480833" y="10288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7"/>
            <p:cNvSpPr/>
            <p:nvPr/>
          </p:nvSpPr>
          <p:spPr>
            <a:xfrm>
              <a:off x="198233" y="13058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7"/>
            <p:cNvSpPr/>
            <p:nvPr/>
          </p:nvSpPr>
          <p:spPr>
            <a:xfrm>
              <a:off x="480833" y="13058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3" name="Google Shape;203;p7"/>
          <p:cNvSpPr txBox="1">
            <a:spLocks noGrp="1"/>
          </p:cNvSpPr>
          <p:nvPr>
            <p:ph type="ctrTitle"/>
          </p:nvPr>
        </p:nvSpPr>
        <p:spPr>
          <a:xfrm>
            <a:off x="720000" y="1405200"/>
            <a:ext cx="2958300" cy="9696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6000" b="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204" name="Google Shape;204;p7"/>
          <p:cNvSpPr txBox="1">
            <a:spLocks noGrp="1"/>
          </p:cNvSpPr>
          <p:nvPr>
            <p:ph type="subTitle" idx="1"/>
          </p:nvPr>
        </p:nvSpPr>
        <p:spPr>
          <a:xfrm>
            <a:off x="720000" y="2571750"/>
            <a:ext cx="4073400" cy="169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1600"/>
              </a:spcBef>
              <a:spcAft>
                <a:spcPts val="0"/>
              </a:spcAft>
              <a:buNone/>
              <a:defRPr sz="1600"/>
            </a:lvl2pPr>
            <a:lvl3pPr lvl="2" rtl="0">
              <a:lnSpc>
                <a:spcPct val="100000"/>
              </a:lnSpc>
              <a:spcBef>
                <a:spcPts val="1600"/>
              </a:spcBef>
              <a:spcAft>
                <a:spcPts val="0"/>
              </a:spcAft>
              <a:buNone/>
              <a:defRPr sz="1600"/>
            </a:lvl3pPr>
            <a:lvl4pPr lvl="3" rtl="0">
              <a:lnSpc>
                <a:spcPct val="100000"/>
              </a:lnSpc>
              <a:spcBef>
                <a:spcPts val="1600"/>
              </a:spcBef>
              <a:spcAft>
                <a:spcPts val="0"/>
              </a:spcAft>
              <a:buNone/>
              <a:defRPr sz="1600"/>
            </a:lvl4pPr>
            <a:lvl5pPr lvl="4" rtl="0">
              <a:lnSpc>
                <a:spcPct val="100000"/>
              </a:lnSpc>
              <a:spcBef>
                <a:spcPts val="1600"/>
              </a:spcBef>
              <a:spcAft>
                <a:spcPts val="0"/>
              </a:spcAft>
              <a:buNone/>
              <a:defRPr sz="1600"/>
            </a:lvl5pPr>
            <a:lvl6pPr lvl="5" rtl="0">
              <a:lnSpc>
                <a:spcPct val="100000"/>
              </a:lnSpc>
              <a:spcBef>
                <a:spcPts val="1600"/>
              </a:spcBef>
              <a:spcAft>
                <a:spcPts val="0"/>
              </a:spcAft>
              <a:buNone/>
              <a:defRPr sz="1600"/>
            </a:lvl6pPr>
            <a:lvl7pPr lvl="6" rtl="0">
              <a:lnSpc>
                <a:spcPct val="100000"/>
              </a:lnSpc>
              <a:spcBef>
                <a:spcPts val="1600"/>
              </a:spcBef>
              <a:spcAft>
                <a:spcPts val="0"/>
              </a:spcAft>
              <a:buNone/>
              <a:defRPr sz="1600"/>
            </a:lvl7pPr>
            <a:lvl8pPr lvl="7" rtl="0">
              <a:lnSpc>
                <a:spcPct val="100000"/>
              </a:lnSpc>
              <a:spcBef>
                <a:spcPts val="1600"/>
              </a:spcBef>
              <a:spcAft>
                <a:spcPts val="0"/>
              </a:spcAft>
              <a:buNone/>
              <a:defRPr sz="1600"/>
            </a:lvl8pPr>
            <a:lvl9pPr lvl="8" rtl="0">
              <a:lnSpc>
                <a:spcPct val="100000"/>
              </a:lnSpc>
              <a:spcBef>
                <a:spcPts val="1600"/>
              </a:spcBef>
              <a:spcAft>
                <a:spcPts val="1600"/>
              </a:spcAft>
              <a:buNone/>
              <a:defRPr sz="16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07"/>
        <p:cNvGrpSpPr/>
        <p:nvPr/>
      </p:nvGrpSpPr>
      <p:grpSpPr>
        <a:xfrm>
          <a:off x="0" y="0"/>
          <a:ext cx="0" cy="0"/>
          <a:chOff x="0" y="0"/>
          <a:chExt cx="0" cy="0"/>
        </a:xfrm>
      </p:grpSpPr>
      <p:sp>
        <p:nvSpPr>
          <p:cNvPr id="208" name="Google Shape;208;p9"/>
          <p:cNvSpPr/>
          <p:nvPr/>
        </p:nvSpPr>
        <p:spPr>
          <a:xfrm>
            <a:off x="-29950" y="-39675"/>
            <a:ext cx="6593725" cy="5178625"/>
          </a:xfrm>
          <a:custGeom>
            <a:avLst/>
            <a:gdLst/>
            <a:ahLst/>
            <a:cxnLst/>
            <a:rect l="l" t="t" r="r" b="b"/>
            <a:pathLst>
              <a:path w="263749" h="207145" extrusionOk="0">
                <a:moveTo>
                  <a:pt x="177840" y="0"/>
                </a:moveTo>
                <a:lnTo>
                  <a:pt x="263749" y="78482"/>
                </a:lnTo>
                <a:lnTo>
                  <a:pt x="213367" y="207145"/>
                </a:lnTo>
                <a:lnTo>
                  <a:pt x="0" y="178643"/>
                </a:lnTo>
              </a:path>
            </a:pathLst>
          </a:custGeom>
          <a:noFill/>
          <a:ln w="19050" cap="flat" cmpd="sng">
            <a:solidFill>
              <a:srgbClr val="434343"/>
            </a:solidFill>
            <a:prstDash val="solid"/>
            <a:round/>
            <a:headEnd type="none" w="med" len="med"/>
            <a:tailEnd type="none" w="med" len="med"/>
          </a:ln>
        </p:spPr>
      </p:sp>
      <p:sp>
        <p:nvSpPr>
          <p:cNvPr id="209" name="Google Shape;209;p9"/>
          <p:cNvSpPr txBox="1">
            <a:spLocks noGrp="1"/>
          </p:cNvSpPr>
          <p:nvPr>
            <p:ph type="title"/>
          </p:nvPr>
        </p:nvSpPr>
        <p:spPr>
          <a:xfrm>
            <a:off x="720050" y="1724525"/>
            <a:ext cx="3845100" cy="16944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41294A"/>
              </a:buClr>
              <a:buSzPts val="4200"/>
              <a:buNone/>
              <a:defRPr sz="4800"/>
            </a:lvl1pPr>
            <a:lvl2pPr lvl="1" algn="ctr" rtl="0">
              <a:spcBef>
                <a:spcPts val="0"/>
              </a:spcBef>
              <a:spcAft>
                <a:spcPts val="0"/>
              </a:spcAft>
              <a:buClr>
                <a:srgbClr val="41294A"/>
              </a:buClr>
              <a:buSzPts val="4200"/>
              <a:buNone/>
              <a:defRPr sz="4200">
                <a:solidFill>
                  <a:srgbClr val="41294A"/>
                </a:solidFill>
              </a:defRPr>
            </a:lvl2pPr>
            <a:lvl3pPr lvl="2" algn="ctr" rtl="0">
              <a:spcBef>
                <a:spcPts val="0"/>
              </a:spcBef>
              <a:spcAft>
                <a:spcPts val="0"/>
              </a:spcAft>
              <a:buClr>
                <a:srgbClr val="41294A"/>
              </a:buClr>
              <a:buSzPts val="4200"/>
              <a:buNone/>
              <a:defRPr sz="4200">
                <a:solidFill>
                  <a:srgbClr val="41294A"/>
                </a:solidFill>
              </a:defRPr>
            </a:lvl3pPr>
            <a:lvl4pPr lvl="3" algn="ctr" rtl="0">
              <a:spcBef>
                <a:spcPts val="0"/>
              </a:spcBef>
              <a:spcAft>
                <a:spcPts val="0"/>
              </a:spcAft>
              <a:buClr>
                <a:srgbClr val="41294A"/>
              </a:buClr>
              <a:buSzPts val="4200"/>
              <a:buNone/>
              <a:defRPr sz="4200">
                <a:solidFill>
                  <a:srgbClr val="41294A"/>
                </a:solidFill>
              </a:defRPr>
            </a:lvl4pPr>
            <a:lvl5pPr lvl="4" algn="ctr" rtl="0">
              <a:spcBef>
                <a:spcPts val="0"/>
              </a:spcBef>
              <a:spcAft>
                <a:spcPts val="0"/>
              </a:spcAft>
              <a:buClr>
                <a:srgbClr val="41294A"/>
              </a:buClr>
              <a:buSzPts val="4200"/>
              <a:buNone/>
              <a:defRPr sz="4200">
                <a:solidFill>
                  <a:srgbClr val="41294A"/>
                </a:solidFill>
              </a:defRPr>
            </a:lvl5pPr>
            <a:lvl6pPr lvl="5" algn="ctr" rtl="0">
              <a:spcBef>
                <a:spcPts val="0"/>
              </a:spcBef>
              <a:spcAft>
                <a:spcPts val="0"/>
              </a:spcAft>
              <a:buClr>
                <a:srgbClr val="41294A"/>
              </a:buClr>
              <a:buSzPts val="4200"/>
              <a:buNone/>
              <a:defRPr sz="4200">
                <a:solidFill>
                  <a:srgbClr val="41294A"/>
                </a:solidFill>
              </a:defRPr>
            </a:lvl6pPr>
            <a:lvl7pPr lvl="6" algn="ctr" rtl="0">
              <a:spcBef>
                <a:spcPts val="0"/>
              </a:spcBef>
              <a:spcAft>
                <a:spcPts val="0"/>
              </a:spcAft>
              <a:buClr>
                <a:srgbClr val="41294A"/>
              </a:buClr>
              <a:buSzPts val="4200"/>
              <a:buNone/>
              <a:defRPr sz="4200">
                <a:solidFill>
                  <a:srgbClr val="41294A"/>
                </a:solidFill>
              </a:defRPr>
            </a:lvl7pPr>
            <a:lvl8pPr lvl="7" algn="ctr" rtl="0">
              <a:spcBef>
                <a:spcPts val="0"/>
              </a:spcBef>
              <a:spcAft>
                <a:spcPts val="0"/>
              </a:spcAft>
              <a:buClr>
                <a:srgbClr val="41294A"/>
              </a:buClr>
              <a:buSzPts val="4200"/>
              <a:buNone/>
              <a:defRPr sz="4200">
                <a:solidFill>
                  <a:srgbClr val="41294A"/>
                </a:solidFill>
              </a:defRPr>
            </a:lvl8pPr>
            <a:lvl9pPr lvl="8" algn="ctr" rtl="0">
              <a:spcBef>
                <a:spcPts val="0"/>
              </a:spcBef>
              <a:spcAft>
                <a:spcPts val="0"/>
              </a:spcAft>
              <a:buClr>
                <a:srgbClr val="41294A"/>
              </a:buClr>
              <a:buSzPts val="4200"/>
              <a:buNone/>
              <a:defRPr sz="4200">
                <a:solidFill>
                  <a:srgbClr val="41294A"/>
                </a:solidFill>
              </a:defRPr>
            </a:lvl9pPr>
          </a:lstStyle>
          <a:p>
            <a:endParaRPr/>
          </a:p>
        </p:txBody>
      </p:sp>
      <p:sp>
        <p:nvSpPr>
          <p:cNvPr id="210" name="Google Shape;210;p9"/>
          <p:cNvSpPr txBox="1">
            <a:spLocks noGrp="1"/>
          </p:cNvSpPr>
          <p:nvPr>
            <p:ph type="subTitle" idx="1"/>
          </p:nvPr>
        </p:nvSpPr>
        <p:spPr>
          <a:xfrm>
            <a:off x="720050" y="3362050"/>
            <a:ext cx="3845100" cy="39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41294A"/>
              </a:buClr>
              <a:buSzPts val="2100"/>
              <a:buNone/>
              <a:defRPr sz="1400"/>
            </a:lvl1pPr>
            <a:lvl2pPr lvl="1" algn="ctr" rtl="0">
              <a:lnSpc>
                <a:spcPct val="100000"/>
              </a:lnSpc>
              <a:spcBef>
                <a:spcPts val="0"/>
              </a:spcBef>
              <a:spcAft>
                <a:spcPts val="0"/>
              </a:spcAft>
              <a:buClr>
                <a:srgbClr val="41294A"/>
              </a:buClr>
              <a:buSzPts val="2100"/>
              <a:buNone/>
              <a:defRPr sz="2100">
                <a:solidFill>
                  <a:srgbClr val="41294A"/>
                </a:solidFill>
              </a:defRPr>
            </a:lvl2pPr>
            <a:lvl3pPr lvl="2" algn="ctr" rtl="0">
              <a:lnSpc>
                <a:spcPct val="100000"/>
              </a:lnSpc>
              <a:spcBef>
                <a:spcPts val="0"/>
              </a:spcBef>
              <a:spcAft>
                <a:spcPts val="0"/>
              </a:spcAft>
              <a:buClr>
                <a:srgbClr val="41294A"/>
              </a:buClr>
              <a:buSzPts val="2100"/>
              <a:buNone/>
              <a:defRPr sz="2100">
                <a:solidFill>
                  <a:srgbClr val="41294A"/>
                </a:solidFill>
              </a:defRPr>
            </a:lvl3pPr>
            <a:lvl4pPr lvl="3" algn="ctr" rtl="0">
              <a:lnSpc>
                <a:spcPct val="100000"/>
              </a:lnSpc>
              <a:spcBef>
                <a:spcPts val="0"/>
              </a:spcBef>
              <a:spcAft>
                <a:spcPts val="0"/>
              </a:spcAft>
              <a:buClr>
                <a:srgbClr val="41294A"/>
              </a:buClr>
              <a:buSzPts val="2100"/>
              <a:buNone/>
              <a:defRPr sz="2100">
                <a:solidFill>
                  <a:srgbClr val="41294A"/>
                </a:solidFill>
              </a:defRPr>
            </a:lvl4pPr>
            <a:lvl5pPr lvl="4" algn="ctr" rtl="0">
              <a:lnSpc>
                <a:spcPct val="100000"/>
              </a:lnSpc>
              <a:spcBef>
                <a:spcPts val="0"/>
              </a:spcBef>
              <a:spcAft>
                <a:spcPts val="0"/>
              </a:spcAft>
              <a:buClr>
                <a:srgbClr val="41294A"/>
              </a:buClr>
              <a:buSzPts val="2100"/>
              <a:buNone/>
              <a:defRPr sz="2100">
                <a:solidFill>
                  <a:srgbClr val="41294A"/>
                </a:solidFill>
              </a:defRPr>
            </a:lvl5pPr>
            <a:lvl6pPr lvl="5" algn="ctr" rtl="0">
              <a:lnSpc>
                <a:spcPct val="100000"/>
              </a:lnSpc>
              <a:spcBef>
                <a:spcPts val="0"/>
              </a:spcBef>
              <a:spcAft>
                <a:spcPts val="0"/>
              </a:spcAft>
              <a:buClr>
                <a:srgbClr val="41294A"/>
              </a:buClr>
              <a:buSzPts val="2100"/>
              <a:buNone/>
              <a:defRPr sz="2100">
                <a:solidFill>
                  <a:srgbClr val="41294A"/>
                </a:solidFill>
              </a:defRPr>
            </a:lvl6pPr>
            <a:lvl7pPr lvl="6" algn="ctr" rtl="0">
              <a:lnSpc>
                <a:spcPct val="100000"/>
              </a:lnSpc>
              <a:spcBef>
                <a:spcPts val="0"/>
              </a:spcBef>
              <a:spcAft>
                <a:spcPts val="0"/>
              </a:spcAft>
              <a:buClr>
                <a:srgbClr val="41294A"/>
              </a:buClr>
              <a:buSzPts val="2100"/>
              <a:buNone/>
              <a:defRPr sz="2100">
                <a:solidFill>
                  <a:srgbClr val="41294A"/>
                </a:solidFill>
              </a:defRPr>
            </a:lvl7pPr>
            <a:lvl8pPr lvl="7" algn="ctr" rtl="0">
              <a:lnSpc>
                <a:spcPct val="100000"/>
              </a:lnSpc>
              <a:spcBef>
                <a:spcPts val="0"/>
              </a:spcBef>
              <a:spcAft>
                <a:spcPts val="0"/>
              </a:spcAft>
              <a:buClr>
                <a:srgbClr val="41294A"/>
              </a:buClr>
              <a:buSzPts val="2100"/>
              <a:buNone/>
              <a:defRPr sz="2100">
                <a:solidFill>
                  <a:srgbClr val="41294A"/>
                </a:solidFill>
              </a:defRPr>
            </a:lvl8pPr>
            <a:lvl9pPr lvl="8" algn="ctr" rtl="0">
              <a:lnSpc>
                <a:spcPct val="100000"/>
              </a:lnSpc>
              <a:spcBef>
                <a:spcPts val="0"/>
              </a:spcBef>
              <a:spcAft>
                <a:spcPts val="0"/>
              </a:spcAft>
              <a:buClr>
                <a:srgbClr val="41294A"/>
              </a:buClr>
              <a:buSzPts val="2100"/>
              <a:buNone/>
              <a:defRPr sz="2100">
                <a:solidFill>
                  <a:srgbClr val="41294A"/>
                </a:solidFill>
              </a:defRPr>
            </a:lvl9pPr>
          </a:lstStyle>
          <a:p>
            <a:endParaRPr/>
          </a:p>
        </p:txBody>
      </p:sp>
      <p:sp>
        <p:nvSpPr>
          <p:cNvPr id="211" name="Google Shape;211;p9"/>
          <p:cNvSpPr txBox="1">
            <a:spLocks noGrp="1"/>
          </p:cNvSpPr>
          <p:nvPr>
            <p:ph type="title" idx="2" hasCustomPrompt="1"/>
          </p:nvPr>
        </p:nvSpPr>
        <p:spPr>
          <a:xfrm>
            <a:off x="720050" y="315950"/>
            <a:ext cx="2100300" cy="979500"/>
          </a:xfrm>
          <a:prstGeom prst="rect">
            <a:avLst/>
          </a:prstGeom>
          <a:noFill/>
        </p:spPr>
        <p:txBody>
          <a:bodyPr spcFirstLastPara="1" wrap="square" lIns="91425" tIns="91425" rIns="91425" bIns="91425" anchor="ctr" anchorCtr="0">
            <a:noAutofit/>
          </a:bodyPr>
          <a:lstStyle>
            <a:lvl1pPr lvl="0" rtl="0">
              <a:spcBef>
                <a:spcPts val="0"/>
              </a:spcBef>
              <a:spcAft>
                <a:spcPts val="0"/>
              </a:spcAft>
              <a:buClr>
                <a:srgbClr val="999999"/>
              </a:buClr>
              <a:buSzPts val="3600"/>
              <a:buNone/>
              <a:defRPr sz="6000" b="0"/>
            </a:lvl1pPr>
            <a:lvl2pPr lvl="1"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999999"/>
              </a:buClr>
              <a:buSzPts val="4800"/>
              <a:buFont typeface="Fira Sans Extra Condensed Medium"/>
              <a:buNone/>
              <a:defRPr sz="4800">
                <a:solidFill>
                  <a:srgbClr val="999999"/>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281"/>
        <p:cNvGrpSpPr/>
        <p:nvPr/>
      </p:nvGrpSpPr>
      <p:grpSpPr>
        <a:xfrm>
          <a:off x="0" y="0"/>
          <a:ext cx="0" cy="0"/>
          <a:chOff x="0" y="0"/>
          <a:chExt cx="0" cy="0"/>
        </a:xfrm>
      </p:grpSpPr>
      <p:sp>
        <p:nvSpPr>
          <p:cNvPr id="282" name="Google Shape;282;p12"/>
          <p:cNvSpPr/>
          <p:nvPr/>
        </p:nvSpPr>
        <p:spPr>
          <a:xfrm>
            <a:off x="-68700" y="-52400"/>
            <a:ext cx="3328475" cy="5212300"/>
          </a:xfrm>
          <a:custGeom>
            <a:avLst/>
            <a:gdLst/>
            <a:ahLst/>
            <a:cxnLst/>
            <a:rect l="l" t="t" r="r" b="b"/>
            <a:pathLst>
              <a:path w="133139" h="208492" extrusionOk="0">
                <a:moveTo>
                  <a:pt x="847" y="0"/>
                </a:moveTo>
                <a:lnTo>
                  <a:pt x="133139" y="128058"/>
                </a:lnTo>
                <a:lnTo>
                  <a:pt x="115359" y="171450"/>
                </a:lnTo>
                <a:lnTo>
                  <a:pt x="0" y="208492"/>
                </a:lnTo>
              </a:path>
            </a:pathLst>
          </a:custGeom>
          <a:noFill/>
          <a:ln w="19050" cap="flat" cmpd="sng">
            <a:solidFill>
              <a:srgbClr val="434343"/>
            </a:solidFill>
            <a:prstDash val="solid"/>
            <a:round/>
            <a:headEnd type="none" w="med" len="med"/>
            <a:tailEnd type="none" w="med" len="med"/>
          </a:ln>
        </p:spPr>
      </p:sp>
      <p:sp>
        <p:nvSpPr>
          <p:cNvPr id="283" name="Google Shape;283;p12"/>
          <p:cNvSpPr/>
          <p:nvPr/>
        </p:nvSpPr>
        <p:spPr>
          <a:xfrm>
            <a:off x="7069775" y="0"/>
            <a:ext cx="2074200" cy="5143500"/>
          </a:xfrm>
          <a:prstGeom prst="rect">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2"/>
          <p:cNvSpPr txBox="1">
            <a:spLocks noGrp="1"/>
          </p:cNvSpPr>
          <p:nvPr>
            <p:ph type="ctrTitle"/>
          </p:nvPr>
        </p:nvSpPr>
        <p:spPr>
          <a:xfrm>
            <a:off x="2271096" y="670575"/>
            <a:ext cx="46311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400"/>
              <a:buNone/>
              <a:defRPr sz="18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85" name="Google Shape;285;p12"/>
          <p:cNvSpPr txBox="1">
            <a:spLocks noGrp="1"/>
          </p:cNvSpPr>
          <p:nvPr>
            <p:ph type="title" idx="2" hasCustomPrompt="1"/>
          </p:nvPr>
        </p:nvSpPr>
        <p:spPr>
          <a:xfrm>
            <a:off x="6541575" y="643275"/>
            <a:ext cx="1770600" cy="900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rgbClr val="F3F3F3"/>
              </a:buClr>
              <a:buSzPts val="3600"/>
              <a:buNone/>
              <a:defRPr sz="6000" b="0">
                <a:solidFill>
                  <a:srgbClr val="F3F3F3"/>
                </a:solidFill>
              </a:defRPr>
            </a:lvl1pPr>
            <a:lvl2pPr lvl="1"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9pPr>
          </a:lstStyle>
          <a:p>
            <a:r>
              <a:t>xx%</a:t>
            </a:r>
          </a:p>
        </p:txBody>
      </p:sp>
      <p:sp>
        <p:nvSpPr>
          <p:cNvPr id="286" name="Google Shape;286;p12"/>
          <p:cNvSpPr txBox="1">
            <a:spLocks noGrp="1"/>
          </p:cNvSpPr>
          <p:nvPr>
            <p:ph type="ctrTitle" idx="3"/>
          </p:nvPr>
        </p:nvSpPr>
        <p:spPr>
          <a:xfrm>
            <a:off x="2271096" y="1712750"/>
            <a:ext cx="46311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400"/>
              <a:buNone/>
              <a:defRPr sz="18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87" name="Google Shape;287;p12"/>
          <p:cNvSpPr txBox="1">
            <a:spLocks noGrp="1"/>
          </p:cNvSpPr>
          <p:nvPr>
            <p:ph type="title" idx="4" hasCustomPrompt="1"/>
          </p:nvPr>
        </p:nvSpPr>
        <p:spPr>
          <a:xfrm>
            <a:off x="6541575" y="1685436"/>
            <a:ext cx="1770600" cy="900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rgbClr val="F3F3F3"/>
              </a:buClr>
              <a:buSzPts val="3600"/>
              <a:buNone/>
              <a:defRPr sz="6000" b="0">
                <a:solidFill>
                  <a:srgbClr val="F3F3F3"/>
                </a:solidFill>
              </a:defRPr>
            </a:lvl1pPr>
            <a:lvl2pPr lvl="1"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9pPr>
          </a:lstStyle>
          <a:p>
            <a:r>
              <a:t>xx%</a:t>
            </a:r>
          </a:p>
        </p:txBody>
      </p:sp>
      <p:sp>
        <p:nvSpPr>
          <p:cNvPr id="288" name="Google Shape;288;p12"/>
          <p:cNvSpPr txBox="1">
            <a:spLocks noGrp="1"/>
          </p:cNvSpPr>
          <p:nvPr>
            <p:ph type="ctrTitle" idx="5"/>
          </p:nvPr>
        </p:nvSpPr>
        <p:spPr>
          <a:xfrm>
            <a:off x="2271096" y="2754925"/>
            <a:ext cx="46311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400"/>
              <a:buNone/>
              <a:defRPr sz="18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89" name="Google Shape;289;p12"/>
          <p:cNvSpPr txBox="1">
            <a:spLocks noGrp="1"/>
          </p:cNvSpPr>
          <p:nvPr>
            <p:ph type="title" idx="6" hasCustomPrompt="1"/>
          </p:nvPr>
        </p:nvSpPr>
        <p:spPr>
          <a:xfrm>
            <a:off x="6541575" y="2727590"/>
            <a:ext cx="1770600" cy="900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rgbClr val="F3F3F3"/>
              </a:buClr>
              <a:buSzPts val="3600"/>
              <a:buNone/>
              <a:defRPr sz="6000" b="0">
                <a:solidFill>
                  <a:srgbClr val="F3F3F3"/>
                </a:solidFill>
              </a:defRPr>
            </a:lvl1pPr>
            <a:lvl2pPr lvl="1"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9pPr>
          </a:lstStyle>
          <a:p>
            <a:r>
              <a:t>xx%</a:t>
            </a:r>
          </a:p>
        </p:txBody>
      </p:sp>
      <p:sp>
        <p:nvSpPr>
          <p:cNvPr id="290" name="Google Shape;290;p12"/>
          <p:cNvSpPr txBox="1">
            <a:spLocks noGrp="1"/>
          </p:cNvSpPr>
          <p:nvPr>
            <p:ph type="ctrTitle" idx="7"/>
          </p:nvPr>
        </p:nvSpPr>
        <p:spPr>
          <a:xfrm>
            <a:off x="2271142" y="3797100"/>
            <a:ext cx="4631100" cy="586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400"/>
              <a:buNone/>
              <a:defRPr sz="18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91" name="Google Shape;291;p12"/>
          <p:cNvSpPr txBox="1">
            <a:spLocks noGrp="1"/>
          </p:cNvSpPr>
          <p:nvPr>
            <p:ph type="title" idx="8" hasCustomPrompt="1"/>
          </p:nvPr>
        </p:nvSpPr>
        <p:spPr>
          <a:xfrm>
            <a:off x="6541575" y="3774175"/>
            <a:ext cx="1770600" cy="900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rgbClr val="F3F3F3"/>
              </a:buClr>
              <a:buSzPts val="3600"/>
              <a:buNone/>
              <a:defRPr sz="6000" b="0">
                <a:solidFill>
                  <a:srgbClr val="F3F3F3"/>
                </a:solidFill>
              </a:defRPr>
            </a:lvl1pPr>
            <a:lvl2pPr lvl="1"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F3F3F3"/>
              </a:buClr>
              <a:buSzPts val="4800"/>
              <a:buFont typeface="Fira Sans Extra Condensed Medium"/>
              <a:buNone/>
              <a:defRPr sz="4800">
                <a:solidFill>
                  <a:srgbClr val="F3F3F3"/>
                </a:solidFill>
                <a:latin typeface="Fira Sans Extra Condensed Medium"/>
                <a:ea typeface="Fira Sans Extra Condensed Medium"/>
                <a:cs typeface="Fira Sans Extra Condensed Medium"/>
                <a:sym typeface="Fira Sans Extra Condensed Medium"/>
              </a:defRPr>
            </a:lvl9pPr>
          </a:lstStyle>
          <a:p>
            <a:r>
              <a:t>xx%</a:t>
            </a:r>
          </a:p>
        </p:txBody>
      </p:sp>
      <p:sp>
        <p:nvSpPr>
          <p:cNvPr id="292" name="Google Shape;292;p12"/>
          <p:cNvSpPr txBox="1">
            <a:spLocks noGrp="1"/>
          </p:cNvSpPr>
          <p:nvPr>
            <p:ph type="subTitle" idx="1"/>
          </p:nvPr>
        </p:nvSpPr>
        <p:spPr>
          <a:xfrm flipH="1">
            <a:off x="2640750" y="4165950"/>
            <a:ext cx="4261500" cy="435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3" name="Google Shape;293;p12"/>
          <p:cNvSpPr txBox="1">
            <a:spLocks noGrp="1"/>
          </p:cNvSpPr>
          <p:nvPr>
            <p:ph type="subTitle" idx="9"/>
          </p:nvPr>
        </p:nvSpPr>
        <p:spPr>
          <a:xfrm flipH="1">
            <a:off x="2640676" y="3127425"/>
            <a:ext cx="4261500" cy="435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4" name="Google Shape;294;p12"/>
          <p:cNvSpPr txBox="1">
            <a:spLocks noGrp="1"/>
          </p:cNvSpPr>
          <p:nvPr>
            <p:ph type="subTitle" idx="13"/>
          </p:nvPr>
        </p:nvSpPr>
        <p:spPr>
          <a:xfrm flipH="1">
            <a:off x="2640750" y="2081100"/>
            <a:ext cx="4261500" cy="435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5" name="Google Shape;295;p12"/>
          <p:cNvSpPr txBox="1">
            <a:spLocks noGrp="1"/>
          </p:cNvSpPr>
          <p:nvPr>
            <p:ph type="subTitle" idx="14"/>
          </p:nvPr>
        </p:nvSpPr>
        <p:spPr>
          <a:xfrm flipH="1">
            <a:off x="2640750" y="1034775"/>
            <a:ext cx="4261500" cy="435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title">
  <p:cSld name="MAIN_POINT_1">
    <p:spTree>
      <p:nvGrpSpPr>
        <p:cNvPr id="1" name="Shape 299"/>
        <p:cNvGrpSpPr/>
        <p:nvPr/>
      </p:nvGrpSpPr>
      <p:grpSpPr>
        <a:xfrm>
          <a:off x="0" y="0"/>
          <a:ext cx="0" cy="0"/>
          <a:chOff x="0" y="0"/>
          <a:chExt cx="0" cy="0"/>
        </a:xfrm>
      </p:grpSpPr>
      <p:sp>
        <p:nvSpPr>
          <p:cNvPr id="300" name="Google Shape;300;p14"/>
          <p:cNvSpPr/>
          <p:nvPr/>
        </p:nvSpPr>
        <p:spPr>
          <a:xfrm>
            <a:off x="-14900" y="500"/>
            <a:ext cx="9283400" cy="4927725"/>
          </a:xfrm>
          <a:custGeom>
            <a:avLst/>
            <a:gdLst/>
            <a:ahLst/>
            <a:cxnLst/>
            <a:rect l="l" t="t" r="r" b="b"/>
            <a:pathLst>
              <a:path w="371336" h="197109" extrusionOk="0">
                <a:moveTo>
                  <a:pt x="371336" y="100762"/>
                </a:moveTo>
                <a:lnTo>
                  <a:pt x="0" y="197109"/>
                </a:lnTo>
                <a:lnTo>
                  <a:pt x="57607" y="0"/>
                </a:lnTo>
              </a:path>
            </a:pathLst>
          </a:custGeom>
          <a:noFill/>
          <a:ln w="19050" cap="flat" cmpd="sng">
            <a:solidFill>
              <a:srgbClr val="434343"/>
            </a:solidFill>
            <a:prstDash val="solid"/>
            <a:round/>
            <a:headEnd type="none" w="med" len="med"/>
            <a:tailEnd type="none" w="med" len="med"/>
          </a:ln>
        </p:spPr>
      </p:sp>
      <p:sp>
        <p:nvSpPr>
          <p:cNvPr id="301" name="Google Shape;301;p14"/>
          <p:cNvSpPr txBox="1">
            <a:spLocks noGrp="1"/>
          </p:cNvSpPr>
          <p:nvPr>
            <p:ph type="title"/>
          </p:nvPr>
        </p:nvSpPr>
        <p:spPr>
          <a:xfrm>
            <a:off x="1354950" y="1846850"/>
            <a:ext cx="6534000" cy="1449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3"/>
              </a:buClr>
              <a:buSzPts val="4800"/>
              <a:buNone/>
              <a:defRPr sz="6000" b="0"/>
            </a:lvl1pPr>
            <a:lvl2pPr lvl="1" rtl="0">
              <a:spcBef>
                <a:spcPts val="0"/>
              </a:spcBef>
              <a:spcAft>
                <a:spcPts val="0"/>
              </a:spcAft>
              <a:buClr>
                <a:schemeClr val="accent3"/>
              </a:buClr>
              <a:buSzPts val="4800"/>
              <a:buNone/>
              <a:defRPr sz="4800">
                <a:solidFill>
                  <a:schemeClr val="accent3"/>
                </a:solidFill>
              </a:defRPr>
            </a:lvl2pPr>
            <a:lvl3pPr lvl="2" rtl="0">
              <a:spcBef>
                <a:spcPts val="0"/>
              </a:spcBef>
              <a:spcAft>
                <a:spcPts val="0"/>
              </a:spcAft>
              <a:buClr>
                <a:schemeClr val="accent3"/>
              </a:buClr>
              <a:buSzPts val="4800"/>
              <a:buNone/>
              <a:defRPr sz="4800">
                <a:solidFill>
                  <a:schemeClr val="accent3"/>
                </a:solidFill>
              </a:defRPr>
            </a:lvl3pPr>
            <a:lvl4pPr lvl="3" rtl="0">
              <a:spcBef>
                <a:spcPts val="0"/>
              </a:spcBef>
              <a:spcAft>
                <a:spcPts val="0"/>
              </a:spcAft>
              <a:buClr>
                <a:schemeClr val="accent3"/>
              </a:buClr>
              <a:buSzPts val="4800"/>
              <a:buNone/>
              <a:defRPr sz="4800">
                <a:solidFill>
                  <a:schemeClr val="accent3"/>
                </a:solidFill>
              </a:defRPr>
            </a:lvl4pPr>
            <a:lvl5pPr lvl="4" rtl="0">
              <a:spcBef>
                <a:spcPts val="0"/>
              </a:spcBef>
              <a:spcAft>
                <a:spcPts val="0"/>
              </a:spcAft>
              <a:buClr>
                <a:schemeClr val="accent3"/>
              </a:buClr>
              <a:buSzPts val="4800"/>
              <a:buNone/>
              <a:defRPr sz="4800">
                <a:solidFill>
                  <a:schemeClr val="accent3"/>
                </a:solidFill>
              </a:defRPr>
            </a:lvl5pPr>
            <a:lvl6pPr lvl="5" rtl="0">
              <a:spcBef>
                <a:spcPts val="0"/>
              </a:spcBef>
              <a:spcAft>
                <a:spcPts val="0"/>
              </a:spcAft>
              <a:buClr>
                <a:schemeClr val="accent3"/>
              </a:buClr>
              <a:buSzPts val="4800"/>
              <a:buNone/>
              <a:defRPr sz="4800">
                <a:solidFill>
                  <a:schemeClr val="accent3"/>
                </a:solidFill>
              </a:defRPr>
            </a:lvl6pPr>
            <a:lvl7pPr lvl="6" rtl="0">
              <a:spcBef>
                <a:spcPts val="0"/>
              </a:spcBef>
              <a:spcAft>
                <a:spcPts val="0"/>
              </a:spcAft>
              <a:buClr>
                <a:schemeClr val="accent3"/>
              </a:buClr>
              <a:buSzPts val="4800"/>
              <a:buNone/>
              <a:defRPr sz="4800">
                <a:solidFill>
                  <a:schemeClr val="accent3"/>
                </a:solidFill>
              </a:defRPr>
            </a:lvl7pPr>
            <a:lvl8pPr lvl="7" rtl="0">
              <a:spcBef>
                <a:spcPts val="0"/>
              </a:spcBef>
              <a:spcAft>
                <a:spcPts val="0"/>
              </a:spcAft>
              <a:buClr>
                <a:schemeClr val="accent3"/>
              </a:buClr>
              <a:buSzPts val="4800"/>
              <a:buNone/>
              <a:defRPr sz="4800">
                <a:solidFill>
                  <a:schemeClr val="accent3"/>
                </a:solidFill>
              </a:defRPr>
            </a:lvl8pPr>
            <a:lvl9pPr lvl="8" rtl="0">
              <a:spcBef>
                <a:spcPts val="0"/>
              </a:spcBef>
              <a:spcAft>
                <a:spcPts val="0"/>
              </a:spcAft>
              <a:buClr>
                <a:schemeClr val="accent3"/>
              </a:buClr>
              <a:buSzPts val="4800"/>
              <a:buNone/>
              <a:defRPr sz="4800">
                <a:solidFill>
                  <a:schemeClr val="accent3"/>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408"/>
        <p:cNvGrpSpPr/>
        <p:nvPr/>
      </p:nvGrpSpPr>
      <p:grpSpPr>
        <a:xfrm>
          <a:off x="0" y="0"/>
          <a:ext cx="0" cy="0"/>
          <a:chOff x="0" y="0"/>
          <a:chExt cx="0" cy="0"/>
        </a:xfrm>
      </p:grpSpPr>
      <p:grpSp>
        <p:nvGrpSpPr>
          <p:cNvPr id="409" name="Google Shape;409;p21"/>
          <p:cNvGrpSpPr/>
          <p:nvPr/>
        </p:nvGrpSpPr>
        <p:grpSpPr>
          <a:xfrm>
            <a:off x="720050" y="0"/>
            <a:ext cx="8459250" cy="5161050"/>
            <a:chOff x="720050" y="0"/>
            <a:chExt cx="8459250" cy="5161050"/>
          </a:xfrm>
        </p:grpSpPr>
        <p:sp>
          <p:nvSpPr>
            <p:cNvPr id="410" name="Google Shape;410;p21"/>
            <p:cNvSpPr/>
            <p:nvPr/>
          </p:nvSpPr>
          <p:spPr>
            <a:xfrm>
              <a:off x="968850" y="2561050"/>
              <a:ext cx="8210450" cy="2600000"/>
            </a:xfrm>
            <a:custGeom>
              <a:avLst/>
              <a:gdLst/>
              <a:ahLst/>
              <a:cxnLst/>
              <a:rect l="l" t="t" r="r" b="b"/>
              <a:pathLst>
                <a:path w="328418" h="104000" extrusionOk="0">
                  <a:moveTo>
                    <a:pt x="0" y="7590"/>
                  </a:moveTo>
                  <a:lnTo>
                    <a:pt x="229618" y="104000"/>
                  </a:lnTo>
                  <a:lnTo>
                    <a:pt x="328418" y="0"/>
                  </a:lnTo>
                </a:path>
              </a:pathLst>
            </a:custGeom>
            <a:noFill/>
            <a:ln w="19050" cap="flat" cmpd="sng">
              <a:solidFill>
                <a:srgbClr val="434343"/>
              </a:solidFill>
              <a:prstDash val="solid"/>
              <a:round/>
              <a:headEnd type="none" w="med" len="med"/>
              <a:tailEnd type="none" w="med" len="med"/>
            </a:ln>
          </p:spPr>
        </p:sp>
        <p:sp>
          <p:nvSpPr>
            <p:cNvPr id="411" name="Google Shape;411;p21"/>
            <p:cNvSpPr/>
            <p:nvPr/>
          </p:nvSpPr>
          <p:spPr>
            <a:xfrm>
              <a:off x="720050" y="0"/>
              <a:ext cx="3845100" cy="5143500"/>
            </a:xfrm>
            <a:prstGeom prst="rect">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2" name="Google Shape;412;p21"/>
          <p:cNvSpPr txBox="1">
            <a:spLocks noGrp="1"/>
          </p:cNvSpPr>
          <p:nvPr>
            <p:ph type="subTitle" idx="1"/>
          </p:nvPr>
        </p:nvSpPr>
        <p:spPr>
          <a:xfrm>
            <a:off x="1081795" y="3303050"/>
            <a:ext cx="3168900" cy="775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None/>
              <a:defRPr sz="1400">
                <a:solidFill>
                  <a:srgbClr val="F3F3F3"/>
                </a:solidFill>
              </a:defRPr>
            </a:lvl1pPr>
            <a:lvl2pPr lvl="1" algn="r" rtl="0">
              <a:lnSpc>
                <a:spcPct val="100000"/>
              </a:lnSpc>
              <a:spcBef>
                <a:spcPts val="1600"/>
              </a:spcBef>
              <a:spcAft>
                <a:spcPts val="0"/>
              </a:spcAft>
              <a:buNone/>
              <a:defRPr sz="1400">
                <a:solidFill>
                  <a:srgbClr val="F3F3F3"/>
                </a:solidFill>
              </a:defRPr>
            </a:lvl2pPr>
            <a:lvl3pPr lvl="2" algn="r" rtl="0">
              <a:lnSpc>
                <a:spcPct val="100000"/>
              </a:lnSpc>
              <a:spcBef>
                <a:spcPts val="1600"/>
              </a:spcBef>
              <a:spcAft>
                <a:spcPts val="0"/>
              </a:spcAft>
              <a:buNone/>
              <a:defRPr sz="1400">
                <a:solidFill>
                  <a:srgbClr val="F3F3F3"/>
                </a:solidFill>
              </a:defRPr>
            </a:lvl3pPr>
            <a:lvl4pPr lvl="3" algn="r" rtl="0">
              <a:lnSpc>
                <a:spcPct val="100000"/>
              </a:lnSpc>
              <a:spcBef>
                <a:spcPts val="1600"/>
              </a:spcBef>
              <a:spcAft>
                <a:spcPts val="0"/>
              </a:spcAft>
              <a:buNone/>
              <a:defRPr sz="1400">
                <a:solidFill>
                  <a:srgbClr val="F3F3F3"/>
                </a:solidFill>
              </a:defRPr>
            </a:lvl4pPr>
            <a:lvl5pPr lvl="4" algn="r" rtl="0">
              <a:lnSpc>
                <a:spcPct val="100000"/>
              </a:lnSpc>
              <a:spcBef>
                <a:spcPts val="1600"/>
              </a:spcBef>
              <a:spcAft>
                <a:spcPts val="0"/>
              </a:spcAft>
              <a:buNone/>
              <a:defRPr sz="1400">
                <a:solidFill>
                  <a:srgbClr val="F3F3F3"/>
                </a:solidFill>
              </a:defRPr>
            </a:lvl5pPr>
            <a:lvl6pPr lvl="5" algn="r" rtl="0">
              <a:lnSpc>
                <a:spcPct val="100000"/>
              </a:lnSpc>
              <a:spcBef>
                <a:spcPts val="1600"/>
              </a:spcBef>
              <a:spcAft>
                <a:spcPts val="0"/>
              </a:spcAft>
              <a:buNone/>
              <a:defRPr sz="1400">
                <a:solidFill>
                  <a:srgbClr val="F3F3F3"/>
                </a:solidFill>
              </a:defRPr>
            </a:lvl6pPr>
            <a:lvl7pPr lvl="6" algn="r" rtl="0">
              <a:lnSpc>
                <a:spcPct val="100000"/>
              </a:lnSpc>
              <a:spcBef>
                <a:spcPts val="1600"/>
              </a:spcBef>
              <a:spcAft>
                <a:spcPts val="0"/>
              </a:spcAft>
              <a:buNone/>
              <a:defRPr sz="1400">
                <a:solidFill>
                  <a:srgbClr val="F3F3F3"/>
                </a:solidFill>
              </a:defRPr>
            </a:lvl7pPr>
            <a:lvl8pPr lvl="7" algn="r" rtl="0">
              <a:lnSpc>
                <a:spcPct val="100000"/>
              </a:lnSpc>
              <a:spcBef>
                <a:spcPts val="1600"/>
              </a:spcBef>
              <a:spcAft>
                <a:spcPts val="0"/>
              </a:spcAft>
              <a:buNone/>
              <a:defRPr sz="1400">
                <a:solidFill>
                  <a:srgbClr val="F3F3F3"/>
                </a:solidFill>
              </a:defRPr>
            </a:lvl8pPr>
            <a:lvl9pPr lvl="8" algn="r" rtl="0">
              <a:lnSpc>
                <a:spcPct val="100000"/>
              </a:lnSpc>
              <a:spcBef>
                <a:spcPts val="1600"/>
              </a:spcBef>
              <a:spcAft>
                <a:spcPts val="1600"/>
              </a:spcAft>
              <a:buNone/>
              <a:defRPr sz="1400">
                <a:solidFill>
                  <a:srgbClr val="F3F3F3"/>
                </a:solidFill>
              </a:defRPr>
            </a:lvl9pPr>
          </a:lstStyle>
          <a:p>
            <a:endParaRPr/>
          </a:p>
        </p:txBody>
      </p:sp>
      <p:sp>
        <p:nvSpPr>
          <p:cNvPr id="413" name="Google Shape;413;p21"/>
          <p:cNvSpPr txBox="1">
            <a:spLocks noGrp="1"/>
          </p:cNvSpPr>
          <p:nvPr>
            <p:ph type="subTitle" idx="2"/>
          </p:nvPr>
        </p:nvSpPr>
        <p:spPr>
          <a:xfrm>
            <a:off x="1081802" y="2183838"/>
            <a:ext cx="3168900" cy="775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None/>
              <a:defRPr sz="1400">
                <a:solidFill>
                  <a:srgbClr val="F3F3F3"/>
                </a:solidFill>
              </a:defRPr>
            </a:lvl1pPr>
            <a:lvl2pPr lvl="1" algn="r" rtl="0">
              <a:lnSpc>
                <a:spcPct val="100000"/>
              </a:lnSpc>
              <a:spcBef>
                <a:spcPts val="1600"/>
              </a:spcBef>
              <a:spcAft>
                <a:spcPts val="0"/>
              </a:spcAft>
              <a:buNone/>
              <a:defRPr sz="1400">
                <a:solidFill>
                  <a:srgbClr val="F3F3F3"/>
                </a:solidFill>
              </a:defRPr>
            </a:lvl2pPr>
            <a:lvl3pPr lvl="2" algn="r" rtl="0">
              <a:lnSpc>
                <a:spcPct val="100000"/>
              </a:lnSpc>
              <a:spcBef>
                <a:spcPts val="1600"/>
              </a:spcBef>
              <a:spcAft>
                <a:spcPts val="0"/>
              </a:spcAft>
              <a:buNone/>
              <a:defRPr sz="1400">
                <a:solidFill>
                  <a:srgbClr val="F3F3F3"/>
                </a:solidFill>
              </a:defRPr>
            </a:lvl3pPr>
            <a:lvl4pPr lvl="3" algn="r" rtl="0">
              <a:lnSpc>
                <a:spcPct val="100000"/>
              </a:lnSpc>
              <a:spcBef>
                <a:spcPts val="1600"/>
              </a:spcBef>
              <a:spcAft>
                <a:spcPts val="0"/>
              </a:spcAft>
              <a:buNone/>
              <a:defRPr sz="1400">
                <a:solidFill>
                  <a:srgbClr val="F3F3F3"/>
                </a:solidFill>
              </a:defRPr>
            </a:lvl4pPr>
            <a:lvl5pPr lvl="4" algn="r" rtl="0">
              <a:lnSpc>
                <a:spcPct val="100000"/>
              </a:lnSpc>
              <a:spcBef>
                <a:spcPts val="1600"/>
              </a:spcBef>
              <a:spcAft>
                <a:spcPts val="0"/>
              </a:spcAft>
              <a:buNone/>
              <a:defRPr sz="1400">
                <a:solidFill>
                  <a:srgbClr val="F3F3F3"/>
                </a:solidFill>
              </a:defRPr>
            </a:lvl5pPr>
            <a:lvl6pPr lvl="5" algn="r" rtl="0">
              <a:lnSpc>
                <a:spcPct val="100000"/>
              </a:lnSpc>
              <a:spcBef>
                <a:spcPts val="1600"/>
              </a:spcBef>
              <a:spcAft>
                <a:spcPts val="0"/>
              </a:spcAft>
              <a:buNone/>
              <a:defRPr sz="1400">
                <a:solidFill>
                  <a:srgbClr val="F3F3F3"/>
                </a:solidFill>
              </a:defRPr>
            </a:lvl6pPr>
            <a:lvl7pPr lvl="6" algn="r" rtl="0">
              <a:lnSpc>
                <a:spcPct val="100000"/>
              </a:lnSpc>
              <a:spcBef>
                <a:spcPts val="1600"/>
              </a:spcBef>
              <a:spcAft>
                <a:spcPts val="0"/>
              </a:spcAft>
              <a:buNone/>
              <a:defRPr sz="1400">
                <a:solidFill>
                  <a:srgbClr val="F3F3F3"/>
                </a:solidFill>
              </a:defRPr>
            </a:lvl7pPr>
            <a:lvl8pPr lvl="7" algn="r" rtl="0">
              <a:lnSpc>
                <a:spcPct val="100000"/>
              </a:lnSpc>
              <a:spcBef>
                <a:spcPts val="1600"/>
              </a:spcBef>
              <a:spcAft>
                <a:spcPts val="0"/>
              </a:spcAft>
              <a:buNone/>
              <a:defRPr sz="1400">
                <a:solidFill>
                  <a:srgbClr val="F3F3F3"/>
                </a:solidFill>
              </a:defRPr>
            </a:lvl8pPr>
            <a:lvl9pPr lvl="8" algn="r" rtl="0">
              <a:lnSpc>
                <a:spcPct val="100000"/>
              </a:lnSpc>
              <a:spcBef>
                <a:spcPts val="1600"/>
              </a:spcBef>
              <a:spcAft>
                <a:spcPts val="1600"/>
              </a:spcAft>
              <a:buNone/>
              <a:defRPr sz="1400">
                <a:solidFill>
                  <a:srgbClr val="F3F3F3"/>
                </a:solidFill>
              </a:defRPr>
            </a:lvl9pPr>
          </a:lstStyle>
          <a:p>
            <a:endParaRPr/>
          </a:p>
        </p:txBody>
      </p:sp>
      <p:sp>
        <p:nvSpPr>
          <p:cNvPr id="414" name="Google Shape;414;p21"/>
          <p:cNvSpPr txBox="1">
            <a:spLocks noGrp="1"/>
          </p:cNvSpPr>
          <p:nvPr>
            <p:ph type="subTitle" idx="3"/>
          </p:nvPr>
        </p:nvSpPr>
        <p:spPr>
          <a:xfrm>
            <a:off x="1081811" y="1064650"/>
            <a:ext cx="3168900" cy="775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None/>
              <a:defRPr sz="1400">
                <a:solidFill>
                  <a:srgbClr val="F3F3F3"/>
                </a:solidFill>
              </a:defRPr>
            </a:lvl1pPr>
            <a:lvl2pPr lvl="1" algn="r" rtl="0">
              <a:lnSpc>
                <a:spcPct val="100000"/>
              </a:lnSpc>
              <a:spcBef>
                <a:spcPts val="1600"/>
              </a:spcBef>
              <a:spcAft>
                <a:spcPts val="0"/>
              </a:spcAft>
              <a:buNone/>
              <a:defRPr sz="1400">
                <a:solidFill>
                  <a:srgbClr val="F3F3F3"/>
                </a:solidFill>
              </a:defRPr>
            </a:lvl2pPr>
            <a:lvl3pPr lvl="2" algn="r" rtl="0">
              <a:lnSpc>
                <a:spcPct val="100000"/>
              </a:lnSpc>
              <a:spcBef>
                <a:spcPts val="1600"/>
              </a:spcBef>
              <a:spcAft>
                <a:spcPts val="0"/>
              </a:spcAft>
              <a:buNone/>
              <a:defRPr sz="1400">
                <a:solidFill>
                  <a:srgbClr val="F3F3F3"/>
                </a:solidFill>
              </a:defRPr>
            </a:lvl3pPr>
            <a:lvl4pPr lvl="3" algn="r" rtl="0">
              <a:lnSpc>
                <a:spcPct val="100000"/>
              </a:lnSpc>
              <a:spcBef>
                <a:spcPts val="1600"/>
              </a:spcBef>
              <a:spcAft>
                <a:spcPts val="0"/>
              </a:spcAft>
              <a:buNone/>
              <a:defRPr sz="1400">
                <a:solidFill>
                  <a:srgbClr val="F3F3F3"/>
                </a:solidFill>
              </a:defRPr>
            </a:lvl4pPr>
            <a:lvl5pPr lvl="4" algn="r" rtl="0">
              <a:lnSpc>
                <a:spcPct val="100000"/>
              </a:lnSpc>
              <a:spcBef>
                <a:spcPts val="1600"/>
              </a:spcBef>
              <a:spcAft>
                <a:spcPts val="0"/>
              </a:spcAft>
              <a:buNone/>
              <a:defRPr sz="1400">
                <a:solidFill>
                  <a:srgbClr val="F3F3F3"/>
                </a:solidFill>
              </a:defRPr>
            </a:lvl5pPr>
            <a:lvl6pPr lvl="5" algn="r" rtl="0">
              <a:lnSpc>
                <a:spcPct val="100000"/>
              </a:lnSpc>
              <a:spcBef>
                <a:spcPts val="1600"/>
              </a:spcBef>
              <a:spcAft>
                <a:spcPts val="0"/>
              </a:spcAft>
              <a:buNone/>
              <a:defRPr sz="1400">
                <a:solidFill>
                  <a:srgbClr val="F3F3F3"/>
                </a:solidFill>
              </a:defRPr>
            </a:lvl6pPr>
            <a:lvl7pPr lvl="6" algn="r" rtl="0">
              <a:lnSpc>
                <a:spcPct val="100000"/>
              </a:lnSpc>
              <a:spcBef>
                <a:spcPts val="1600"/>
              </a:spcBef>
              <a:spcAft>
                <a:spcPts val="0"/>
              </a:spcAft>
              <a:buNone/>
              <a:defRPr sz="1400">
                <a:solidFill>
                  <a:srgbClr val="F3F3F3"/>
                </a:solidFill>
              </a:defRPr>
            </a:lvl7pPr>
            <a:lvl8pPr lvl="7" algn="r" rtl="0">
              <a:lnSpc>
                <a:spcPct val="100000"/>
              </a:lnSpc>
              <a:spcBef>
                <a:spcPts val="1600"/>
              </a:spcBef>
              <a:spcAft>
                <a:spcPts val="0"/>
              </a:spcAft>
              <a:buNone/>
              <a:defRPr sz="1400">
                <a:solidFill>
                  <a:srgbClr val="F3F3F3"/>
                </a:solidFill>
              </a:defRPr>
            </a:lvl8pPr>
            <a:lvl9pPr lvl="8" algn="r" rtl="0">
              <a:lnSpc>
                <a:spcPct val="100000"/>
              </a:lnSpc>
              <a:spcBef>
                <a:spcPts val="1600"/>
              </a:spcBef>
              <a:spcAft>
                <a:spcPts val="1600"/>
              </a:spcAft>
              <a:buNone/>
              <a:defRPr sz="1400">
                <a:solidFill>
                  <a:srgbClr val="F3F3F3"/>
                </a:solidFill>
              </a:defRPr>
            </a:lvl9pPr>
          </a:lstStyle>
          <a:p>
            <a:endParaRPr/>
          </a:p>
        </p:txBody>
      </p:sp>
      <p:sp>
        <p:nvSpPr>
          <p:cNvPr id="415" name="Google Shape;415;p21"/>
          <p:cNvSpPr txBox="1">
            <a:spLocks noGrp="1"/>
          </p:cNvSpPr>
          <p:nvPr>
            <p:ph type="ctrTitle"/>
          </p:nvPr>
        </p:nvSpPr>
        <p:spPr>
          <a:xfrm>
            <a:off x="5927150" y="359450"/>
            <a:ext cx="2503800" cy="1335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24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grpSp>
        <p:nvGrpSpPr>
          <p:cNvPr id="416" name="Google Shape;416;p21"/>
          <p:cNvGrpSpPr/>
          <p:nvPr/>
        </p:nvGrpSpPr>
        <p:grpSpPr>
          <a:xfrm>
            <a:off x="-90599" y="149679"/>
            <a:ext cx="627300" cy="1446850"/>
            <a:chOff x="6656382" y="-78921"/>
            <a:chExt cx="627300" cy="1446850"/>
          </a:xfrm>
        </p:grpSpPr>
        <p:sp>
          <p:nvSpPr>
            <p:cNvPr id="417" name="Google Shape;417;p21"/>
            <p:cNvSpPr/>
            <p:nvPr/>
          </p:nvSpPr>
          <p:spPr>
            <a:xfrm>
              <a:off x="6656382" y="-78921"/>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1"/>
            <p:cNvSpPr/>
            <p:nvPr/>
          </p:nvSpPr>
          <p:spPr>
            <a:xfrm>
              <a:off x="6938982" y="-78921"/>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1"/>
            <p:cNvSpPr/>
            <p:nvPr/>
          </p:nvSpPr>
          <p:spPr>
            <a:xfrm>
              <a:off x="7221582" y="-78921"/>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1"/>
            <p:cNvSpPr/>
            <p:nvPr/>
          </p:nvSpPr>
          <p:spPr>
            <a:xfrm>
              <a:off x="6656382" y="1980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1"/>
            <p:cNvSpPr/>
            <p:nvPr/>
          </p:nvSpPr>
          <p:spPr>
            <a:xfrm>
              <a:off x="6938982" y="1980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1"/>
            <p:cNvSpPr/>
            <p:nvPr/>
          </p:nvSpPr>
          <p:spPr>
            <a:xfrm>
              <a:off x="7221582" y="1980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1"/>
            <p:cNvSpPr/>
            <p:nvPr/>
          </p:nvSpPr>
          <p:spPr>
            <a:xfrm>
              <a:off x="6656382" y="4749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1"/>
            <p:cNvSpPr/>
            <p:nvPr/>
          </p:nvSpPr>
          <p:spPr>
            <a:xfrm>
              <a:off x="6938982" y="4749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1"/>
            <p:cNvSpPr/>
            <p:nvPr/>
          </p:nvSpPr>
          <p:spPr>
            <a:xfrm>
              <a:off x="7221582" y="4749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1"/>
            <p:cNvSpPr/>
            <p:nvPr/>
          </p:nvSpPr>
          <p:spPr>
            <a:xfrm>
              <a:off x="6656382" y="7519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1"/>
            <p:cNvSpPr/>
            <p:nvPr/>
          </p:nvSpPr>
          <p:spPr>
            <a:xfrm>
              <a:off x="6938982" y="7519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1"/>
            <p:cNvSpPr/>
            <p:nvPr/>
          </p:nvSpPr>
          <p:spPr>
            <a:xfrm>
              <a:off x="7221582" y="7519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1"/>
            <p:cNvSpPr/>
            <p:nvPr/>
          </p:nvSpPr>
          <p:spPr>
            <a:xfrm>
              <a:off x="6656382" y="10288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1"/>
            <p:cNvSpPr/>
            <p:nvPr/>
          </p:nvSpPr>
          <p:spPr>
            <a:xfrm>
              <a:off x="6938982" y="10288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1"/>
            <p:cNvSpPr/>
            <p:nvPr/>
          </p:nvSpPr>
          <p:spPr>
            <a:xfrm>
              <a:off x="7221582" y="102887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1"/>
            <p:cNvSpPr/>
            <p:nvPr/>
          </p:nvSpPr>
          <p:spPr>
            <a:xfrm>
              <a:off x="6656382" y="13058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1"/>
            <p:cNvSpPr/>
            <p:nvPr/>
          </p:nvSpPr>
          <p:spPr>
            <a:xfrm>
              <a:off x="6938982" y="13058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1"/>
            <p:cNvSpPr/>
            <p:nvPr/>
          </p:nvSpPr>
          <p:spPr>
            <a:xfrm>
              <a:off x="7221582" y="1305829"/>
              <a:ext cx="62100" cy="62100"/>
            </a:xfrm>
            <a:prstGeom prst="ellipse">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
  <p:cSld name="CUSTOM_9_1_1_1">
    <p:spTree>
      <p:nvGrpSpPr>
        <p:cNvPr id="1" name="Shape 476"/>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47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3F3F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434343"/>
              </a:buClr>
              <a:buSzPts val="2800"/>
              <a:buFont typeface="Barlow Semi Condensed SemiBold"/>
              <a:buNone/>
              <a:defRPr sz="2800">
                <a:solidFill>
                  <a:srgbClr val="434343"/>
                </a:solidFill>
                <a:latin typeface="Barlow Semi Condensed SemiBold"/>
                <a:ea typeface="Barlow Semi Condensed SemiBold"/>
                <a:cs typeface="Barlow Semi Condensed SemiBold"/>
                <a:sym typeface="Barlow Semi Condensed SemiBold"/>
              </a:defRPr>
            </a:lvl1pPr>
            <a:lvl2pPr lvl="1">
              <a:spcBef>
                <a:spcPts val="0"/>
              </a:spcBef>
              <a:spcAft>
                <a:spcPts val="0"/>
              </a:spcAft>
              <a:buClr>
                <a:srgbClr val="434343"/>
              </a:buClr>
              <a:buSzPts val="2800"/>
              <a:buFont typeface="Barlow Semi Condensed"/>
              <a:buNone/>
              <a:defRPr sz="2800" b="1">
                <a:solidFill>
                  <a:srgbClr val="434343"/>
                </a:solidFill>
                <a:latin typeface="Barlow Semi Condensed"/>
                <a:ea typeface="Barlow Semi Condensed"/>
                <a:cs typeface="Barlow Semi Condensed"/>
                <a:sym typeface="Barlow Semi Condensed"/>
              </a:defRPr>
            </a:lvl2pPr>
            <a:lvl3pPr lvl="2">
              <a:spcBef>
                <a:spcPts val="0"/>
              </a:spcBef>
              <a:spcAft>
                <a:spcPts val="0"/>
              </a:spcAft>
              <a:buClr>
                <a:srgbClr val="434343"/>
              </a:buClr>
              <a:buSzPts val="2800"/>
              <a:buFont typeface="Barlow Semi Condensed"/>
              <a:buNone/>
              <a:defRPr sz="2800" b="1">
                <a:solidFill>
                  <a:srgbClr val="434343"/>
                </a:solidFill>
                <a:latin typeface="Barlow Semi Condensed"/>
                <a:ea typeface="Barlow Semi Condensed"/>
                <a:cs typeface="Barlow Semi Condensed"/>
                <a:sym typeface="Barlow Semi Condensed"/>
              </a:defRPr>
            </a:lvl3pPr>
            <a:lvl4pPr lvl="3">
              <a:spcBef>
                <a:spcPts val="0"/>
              </a:spcBef>
              <a:spcAft>
                <a:spcPts val="0"/>
              </a:spcAft>
              <a:buClr>
                <a:srgbClr val="434343"/>
              </a:buClr>
              <a:buSzPts val="2800"/>
              <a:buFont typeface="Barlow Semi Condensed"/>
              <a:buNone/>
              <a:defRPr sz="2800" b="1">
                <a:solidFill>
                  <a:srgbClr val="434343"/>
                </a:solidFill>
                <a:latin typeface="Barlow Semi Condensed"/>
                <a:ea typeface="Barlow Semi Condensed"/>
                <a:cs typeface="Barlow Semi Condensed"/>
                <a:sym typeface="Barlow Semi Condensed"/>
              </a:defRPr>
            </a:lvl4pPr>
            <a:lvl5pPr lvl="4">
              <a:spcBef>
                <a:spcPts val="0"/>
              </a:spcBef>
              <a:spcAft>
                <a:spcPts val="0"/>
              </a:spcAft>
              <a:buClr>
                <a:srgbClr val="434343"/>
              </a:buClr>
              <a:buSzPts val="2800"/>
              <a:buFont typeface="Barlow Semi Condensed"/>
              <a:buNone/>
              <a:defRPr sz="2800" b="1">
                <a:solidFill>
                  <a:srgbClr val="434343"/>
                </a:solidFill>
                <a:latin typeface="Barlow Semi Condensed"/>
                <a:ea typeface="Barlow Semi Condensed"/>
                <a:cs typeface="Barlow Semi Condensed"/>
                <a:sym typeface="Barlow Semi Condensed"/>
              </a:defRPr>
            </a:lvl5pPr>
            <a:lvl6pPr lvl="5">
              <a:spcBef>
                <a:spcPts val="0"/>
              </a:spcBef>
              <a:spcAft>
                <a:spcPts val="0"/>
              </a:spcAft>
              <a:buClr>
                <a:srgbClr val="434343"/>
              </a:buClr>
              <a:buSzPts val="2800"/>
              <a:buFont typeface="Barlow Semi Condensed"/>
              <a:buNone/>
              <a:defRPr sz="2800" b="1">
                <a:solidFill>
                  <a:srgbClr val="434343"/>
                </a:solidFill>
                <a:latin typeface="Barlow Semi Condensed"/>
                <a:ea typeface="Barlow Semi Condensed"/>
                <a:cs typeface="Barlow Semi Condensed"/>
                <a:sym typeface="Barlow Semi Condensed"/>
              </a:defRPr>
            </a:lvl6pPr>
            <a:lvl7pPr lvl="6">
              <a:spcBef>
                <a:spcPts val="0"/>
              </a:spcBef>
              <a:spcAft>
                <a:spcPts val="0"/>
              </a:spcAft>
              <a:buClr>
                <a:srgbClr val="434343"/>
              </a:buClr>
              <a:buSzPts val="2800"/>
              <a:buFont typeface="Barlow Semi Condensed"/>
              <a:buNone/>
              <a:defRPr sz="2800" b="1">
                <a:solidFill>
                  <a:srgbClr val="434343"/>
                </a:solidFill>
                <a:latin typeface="Barlow Semi Condensed"/>
                <a:ea typeface="Barlow Semi Condensed"/>
                <a:cs typeface="Barlow Semi Condensed"/>
                <a:sym typeface="Barlow Semi Condensed"/>
              </a:defRPr>
            </a:lvl7pPr>
            <a:lvl8pPr lvl="7">
              <a:spcBef>
                <a:spcPts val="0"/>
              </a:spcBef>
              <a:spcAft>
                <a:spcPts val="0"/>
              </a:spcAft>
              <a:buClr>
                <a:srgbClr val="434343"/>
              </a:buClr>
              <a:buSzPts val="2800"/>
              <a:buFont typeface="Barlow Semi Condensed"/>
              <a:buNone/>
              <a:defRPr sz="2800" b="1">
                <a:solidFill>
                  <a:srgbClr val="434343"/>
                </a:solidFill>
                <a:latin typeface="Barlow Semi Condensed"/>
                <a:ea typeface="Barlow Semi Condensed"/>
                <a:cs typeface="Barlow Semi Condensed"/>
                <a:sym typeface="Barlow Semi Condensed"/>
              </a:defRPr>
            </a:lvl8pPr>
            <a:lvl9pPr lvl="8">
              <a:spcBef>
                <a:spcPts val="0"/>
              </a:spcBef>
              <a:spcAft>
                <a:spcPts val="0"/>
              </a:spcAft>
              <a:buClr>
                <a:srgbClr val="434343"/>
              </a:buClr>
              <a:buSzPts val="2800"/>
              <a:buFont typeface="Barlow Semi Condensed"/>
              <a:buNone/>
              <a:defRPr sz="2800" b="1">
                <a:solidFill>
                  <a:srgbClr val="434343"/>
                </a:solidFill>
                <a:latin typeface="Barlow Semi Condensed"/>
                <a:ea typeface="Barlow Semi Condensed"/>
                <a:cs typeface="Barlow Semi Condensed"/>
                <a:sym typeface="Barlow Semi Condense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rgbClr val="434343"/>
              </a:buClr>
              <a:buSzPts val="1400"/>
              <a:buFont typeface="Roboto Condensed Light"/>
              <a:buChar char="●"/>
              <a:defRPr>
                <a:solidFill>
                  <a:srgbClr val="434343"/>
                </a:solidFill>
                <a:latin typeface="Roboto Condensed Light"/>
                <a:ea typeface="Roboto Condensed Light"/>
                <a:cs typeface="Roboto Condensed Light"/>
                <a:sym typeface="Roboto Condensed Light"/>
              </a:defRPr>
            </a:lvl1pPr>
            <a:lvl2pPr marL="914400" lvl="1" indent="-317500">
              <a:lnSpc>
                <a:spcPct val="115000"/>
              </a:lnSpc>
              <a:spcBef>
                <a:spcPts val="1600"/>
              </a:spcBef>
              <a:spcAft>
                <a:spcPts val="0"/>
              </a:spcAft>
              <a:buClr>
                <a:srgbClr val="434343"/>
              </a:buClr>
              <a:buSzPts val="1400"/>
              <a:buFont typeface="Roboto Condensed Light"/>
              <a:buChar char="○"/>
              <a:defRPr>
                <a:solidFill>
                  <a:srgbClr val="434343"/>
                </a:solidFill>
                <a:latin typeface="Roboto Condensed Light"/>
                <a:ea typeface="Roboto Condensed Light"/>
                <a:cs typeface="Roboto Condensed Light"/>
                <a:sym typeface="Roboto Condensed Light"/>
              </a:defRPr>
            </a:lvl2pPr>
            <a:lvl3pPr marL="1371600" lvl="2" indent="-317500">
              <a:lnSpc>
                <a:spcPct val="115000"/>
              </a:lnSpc>
              <a:spcBef>
                <a:spcPts val="1600"/>
              </a:spcBef>
              <a:spcAft>
                <a:spcPts val="0"/>
              </a:spcAft>
              <a:buClr>
                <a:srgbClr val="434343"/>
              </a:buClr>
              <a:buSzPts val="1400"/>
              <a:buFont typeface="Roboto Condensed Light"/>
              <a:buChar char="■"/>
              <a:defRPr>
                <a:solidFill>
                  <a:srgbClr val="434343"/>
                </a:solidFill>
                <a:latin typeface="Roboto Condensed Light"/>
                <a:ea typeface="Roboto Condensed Light"/>
                <a:cs typeface="Roboto Condensed Light"/>
                <a:sym typeface="Roboto Condensed Light"/>
              </a:defRPr>
            </a:lvl3pPr>
            <a:lvl4pPr marL="1828800" lvl="3" indent="-317500">
              <a:lnSpc>
                <a:spcPct val="115000"/>
              </a:lnSpc>
              <a:spcBef>
                <a:spcPts val="1600"/>
              </a:spcBef>
              <a:spcAft>
                <a:spcPts val="0"/>
              </a:spcAft>
              <a:buClr>
                <a:srgbClr val="434343"/>
              </a:buClr>
              <a:buSzPts val="1400"/>
              <a:buFont typeface="Roboto Condensed Light"/>
              <a:buChar char="●"/>
              <a:defRPr>
                <a:solidFill>
                  <a:srgbClr val="434343"/>
                </a:solidFill>
                <a:latin typeface="Roboto Condensed Light"/>
                <a:ea typeface="Roboto Condensed Light"/>
                <a:cs typeface="Roboto Condensed Light"/>
                <a:sym typeface="Roboto Condensed Light"/>
              </a:defRPr>
            </a:lvl4pPr>
            <a:lvl5pPr marL="2286000" lvl="4" indent="-317500">
              <a:lnSpc>
                <a:spcPct val="115000"/>
              </a:lnSpc>
              <a:spcBef>
                <a:spcPts val="1600"/>
              </a:spcBef>
              <a:spcAft>
                <a:spcPts val="0"/>
              </a:spcAft>
              <a:buClr>
                <a:srgbClr val="434343"/>
              </a:buClr>
              <a:buSzPts val="1400"/>
              <a:buFont typeface="Roboto Condensed Light"/>
              <a:buChar char="○"/>
              <a:defRPr>
                <a:solidFill>
                  <a:srgbClr val="434343"/>
                </a:solidFill>
                <a:latin typeface="Roboto Condensed Light"/>
                <a:ea typeface="Roboto Condensed Light"/>
                <a:cs typeface="Roboto Condensed Light"/>
                <a:sym typeface="Roboto Condensed Light"/>
              </a:defRPr>
            </a:lvl5pPr>
            <a:lvl6pPr marL="2743200" lvl="5" indent="-317500">
              <a:lnSpc>
                <a:spcPct val="115000"/>
              </a:lnSpc>
              <a:spcBef>
                <a:spcPts val="1600"/>
              </a:spcBef>
              <a:spcAft>
                <a:spcPts val="0"/>
              </a:spcAft>
              <a:buClr>
                <a:srgbClr val="434343"/>
              </a:buClr>
              <a:buSzPts val="1400"/>
              <a:buFont typeface="Roboto Condensed Light"/>
              <a:buChar char="■"/>
              <a:defRPr>
                <a:solidFill>
                  <a:srgbClr val="434343"/>
                </a:solidFill>
                <a:latin typeface="Roboto Condensed Light"/>
                <a:ea typeface="Roboto Condensed Light"/>
                <a:cs typeface="Roboto Condensed Light"/>
                <a:sym typeface="Roboto Condensed Light"/>
              </a:defRPr>
            </a:lvl6pPr>
            <a:lvl7pPr marL="3200400" lvl="6" indent="-317500">
              <a:lnSpc>
                <a:spcPct val="115000"/>
              </a:lnSpc>
              <a:spcBef>
                <a:spcPts val="1600"/>
              </a:spcBef>
              <a:spcAft>
                <a:spcPts val="0"/>
              </a:spcAft>
              <a:buClr>
                <a:srgbClr val="434343"/>
              </a:buClr>
              <a:buSzPts val="1400"/>
              <a:buFont typeface="Roboto Condensed Light"/>
              <a:buChar char="●"/>
              <a:defRPr>
                <a:solidFill>
                  <a:srgbClr val="434343"/>
                </a:solidFill>
                <a:latin typeface="Roboto Condensed Light"/>
                <a:ea typeface="Roboto Condensed Light"/>
                <a:cs typeface="Roboto Condensed Light"/>
                <a:sym typeface="Roboto Condensed Light"/>
              </a:defRPr>
            </a:lvl7pPr>
            <a:lvl8pPr marL="3657600" lvl="7" indent="-317500">
              <a:lnSpc>
                <a:spcPct val="115000"/>
              </a:lnSpc>
              <a:spcBef>
                <a:spcPts val="1600"/>
              </a:spcBef>
              <a:spcAft>
                <a:spcPts val="0"/>
              </a:spcAft>
              <a:buClr>
                <a:srgbClr val="434343"/>
              </a:buClr>
              <a:buSzPts val="1400"/>
              <a:buFont typeface="Roboto Condensed Light"/>
              <a:buChar char="○"/>
              <a:defRPr>
                <a:solidFill>
                  <a:srgbClr val="434343"/>
                </a:solidFill>
                <a:latin typeface="Roboto Condensed Light"/>
                <a:ea typeface="Roboto Condensed Light"/>
                <a:cs typeface="Roboto Condensed Light"/>
                <a:sym typeface="Roboto Condensed Light"/>
              </a:defRPr>
            </a:lvl8pPr>
            <a:lvl9pPr marL="4114800" lvl="8" indent="-317500">
              <a:lnSpc>
                <a:spcPct val="115000"/>
              </a:lnSpc>
              <a:spcBef>
                <a:spcPts val="1600"/>
              </a:spcBef>
              <a:spcAft>
                <a:spcPts val="1600"/>
              </a:spcAft>
              <a:buClr>
                <a:srgbClr val="434343"/>
              </a:buClr>
              <a:buSzPts val="1400"/>
              <a:buFont typeface="Roboto Condensed Light"/>
              <a:buChar char="■"/>
              <a:defRPr>
                <a:solidFill>
                  <a:srgbClr val="434343"/>
                </a:solidFill>
                <a:latin typeface="Roboto Condensed Light"/>
                <a:ea typeface="Roboto Condensed Light"/>
                <a:cs typeface="Roboto Condensed Light"/>
                <a:sym typeface="Roboto Condensed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5" r:id="rId4"/>
    <p:sldLayoutId id="2147483658" r:id="rId5"/>
    <p:sldLayoutId id="2147483660" r:id="rId6"/>
    <p:sldLayoutId id="2147483667" r:id="rId7"/>
    <p:sldLayoutId id="2147483675" r:id="rId8"/>
    <p:sldLayoutId id="2147483676"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7.png"/><Relationship Id="rId1" Type="http://schemas.openxmlformats.org/officeDocument/2006/relationships/slideLayout" Target="../slideLayouts/slideLayout8.xml"/><Relationship Id="rId5" Type="http://schemas.microsoft.com/office/2007/relationships/hdphoto" Target="../media/hdphoto6.wdp"/><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microsoft.com/office/2007/relationships/hdphoto" Target="../media/hdphoto8.wdp"/></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microsoft.com/office/2007/relationships/hdphoto" Target="../media/hdphoto9.wdp"/><Relationship Id="rId5" Type="http://schemas.openxmlformats.org/officeDocument/2006/relationships/image" Target="../media/image12.png"/><Relationship Id="rId4" Type="http://schemas.microsoft.com/office/2007/relationships/hdphoto" Target="../media/hdphoto8.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19.png"/><Relationship Id="rId1" Type="http://schemas.openxmlformats.org/officeDocument/2006/relationships/slideLayout" Target="../slideLayouts/slideLayout8.xml"/><Relationship Id="rId5" Type="http://schemas.microsoft.com/office/2007/relationships/hdphoto" Target="../media/hdphoto11.wdp"/><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21.png"/><Relationship Id="rId1" Type="http://schemas.openxmlformats.org/officeDocument/2006/relationships/slideLayout" Target="../slideLayouts/slideLayout3.xml"/><Relationship Id="rId6" Type="http://schemas.microsoft.com/office/2007/relationships/hdphoto" Target="../media/hdphoto13.wdp"/><Relationship Id="rId5" Type="http://schemas.openxmlformats.org/officeDocument/2006/relationships/image" Target="../media/image23.png"/><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microsoft.com/office/2007/relationships/hdphoto" Target="../media/hdphoto14.wdp"/><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microsoft.com/office/2007/relationships/hdphoto" Target="../media/hdphoto16.wdp"/><Relationship Id="rId5" Type="http://schemas.openxmlformats.org/officeDocument/2006/relationships/image" Target="../media/image26.png"/><Relationship Id="rId4" Type="http://schemas.microsoft.com/office/2007/relationships/hdphoto" Target="../media/hdphoto15.wdp"/></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485"/>
        <p:cNvGrpSpPr/>
        <p:nvPr/>
      </p:nvGrpSpPr>
      <p:grpSpPr>
        <a:xfrm>
          <a:off x="0" y="0"/>
          <a:ext cx="0" cy="0"/>
          <a:chOff x="0" y="0"/>
          <a:chExt cx="0" cy="0"/>
        </a:xfrm>
      </p:grpSpPr>
      <p:sp>
        <p:nvSpPr>
          <p:cNvPr id="486" name="Google Shape;486;p33"/>
          <p:cNvSpPr txBox="1">
            <a:spLocks noGrp="1"/>
          </p:cNvSpPr>
          <p:nvPr>
            <p:ph type="ctrTitle"/>
          </p:nvPr>
        </p:nvSpPr>
        <p:spPr>
          <a:xfrm>
            <a:off x="1909154" y="1437312"/>
            <a:ext cx="5687700" cy="904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ea typeface="Bahiana"/>
                <a:cs typeface="Bahiana"/>
              </a:rPr>
              <a:t>Machine Learning Applications to Extend AGENT’s Conflict Resolution Capabilities</a:t>
            </a:r>
            <a:endParaRPr dirty="0">
              <a:latin typeface="Bahiana"/>
              <a:ea typeface="Bahiana"/>
              <a:cs typeface="Bahiana"/>
              <a:sym typeface="Bahiana"/>
            </a:endParaRPr>
          </a:p>
        </p:txBody>
      </p:sp>
      <p:sp>
        <p:nvSpPr>
          <p:cNvPr id="487" name="Google Shape;487;p33"/>
          <p:cNvSpPr txBox="1">
            <a:spLocks noGrp="1"/>
          </p:cNvSpPr>
          <p:nvPr>
            <p:ph type="subTitle" idx="1"/>
          </p:nvPr>
        </p:nvSpPr>
        <p:spPr>
          <a:xfrm>
            <a:off x="1698294" y="2383159"/>
            <a:ext cx="56877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b="1" dirty="0" smtClean="0"/>
              <a:t>Ralvi Isufaj</a:t>
            </a:r>
          </a:p>
          <a:p>
            <a:pPr marL="0" lvl="0" indent="0" algn="ctr" rtl="0">
              <a:spcBef>
                <a:spcPts val="0"/>
              </a:spcBef>
              <a:spcAft>
                <a:spcPts val="1600"/>
              </a:spcAft>
              <a:buNone/>
            </a:pPr>
            <a:r>
              <a:rPr lang="en" b="1" dirty="0" smtClean="0"/>
              <a:t>Supervisor</a:t>
            </a:r>
            <a:r>
              <a:rPr lang="en" dirty="0" smtClean="0"/>
              <a:t>: Prof. Miquel Angel Piera</a:t>
            </a:r>
            <a:endParaRPr dirty="0"/>
          </a:p>
        </p:txBody>
      </p:sp>
      <p:pic>
        <p:nvPicPr>
          <p:cNvPr id="2" name="Imatge 1"/>
          <p:cNvPicPr>
            <a:picLocks noChangeAspect="1"/>
          </p:cNvPicPr>
          <p:nvPr/>
        </p:nvPicPr>
        <p:blipFill>
          <a:blip r:embed="rId3">
            <a:extLst>
              <a:ext uri="{BEBA8EAE-BF5A-486C-A8C5-ECC9F3942E4B}">
                <a14:imgProps xmlns:a14="http://schemas.microsoft.com/office/drawing/2010/main">
                  <a14:imgLayer r:embed="rId4">
                    <a14:imgEffect>
                      <a14:brightnessContrast bright="-4000"/>
                    </a14:imgEffect>
                  </a14:imgLayer>
                </a14:imgProps>
              </a:ext>
              <a:ext uri="{28A0092B-C50C-407E-A947-70E740481C1C}">
                <a14:useLocalDpi xmlns:a14="http://schemas.microsoft.com/office/drawing/2010/main" val="0"/>
              </a:ext>
            </a:extLst>
          </a:blip>
          <a:stretch>
            <a:fillRect/>
          </a:stretch>
        </p:blipFill>
        <p:spPr>
          <a:xfrm>
            <a:off x="6873918" y="3580107"/>
            <a:ext cx="1905709" cy="143365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ctrTitle"/>
          </p:nvPr>
        </p:nvSpPr>
        <p:spPr>
          <a:xfrm>
            <a:off x="827576" y="321751"/>
            <a:ext cx="2958300" cy="969600"/>
          </a:xfrm>
        </p:spPr>
        <p:txBody>
          <a:bodyPr/>
          <a:lstStyle/>
          <a:p>
            <a:r>
              <a:rPr lang="en-GB" sz="2400" smtClean="0"/>
              <a:t>MADDPG</a:t>
            </a:r>
            <a:endParaRPr lang="es-ES" sz="2400"/>
          </a:p>
        </p:txBody>
      </p:sp>
      <p:pic>
        <p:nvPicPr>
          <p:cNvPr id="4" name="Imatge 3"/>
          <p:cNvPicPr>
            <a:picLocks noChangeAspect="1"/>
          </p:cNvPicPr>
          <p:nvPr/>
        </p:nvPicPr>
        <p:blipFill>
          <a:blip r:embed="rId2">
            <a:extLst>
              <a:ext uri="{BEBA8EAE-BF5A-486C-A8C5-ECC9F3942E4B}">
                <a14:imgProps xmlns:a14="http://schemas.microsoft.com/office/drawing/2010/main">
                  <a14:imgLayer r:embed="rId3">
                    <a14:imgEffect>
                      <a14:brightnessContrast bright="-4000"/>
                    </a14:imgEffect>
                  </a14:imgLayer>
                </a14:imgProps>
              </a:ext>
            </a:extLst>
          </a:blip>
          <a:stretch>
            <a:fillRect/>
          </a:stretch>
        </p:blipFill>
        <p:spPr>
          <a:xfrm>
            <a:off x="725031" y="1291351"/>
            <a:ext cx="6475693" cy="3464436"/>
          </a:xfrm>
          <a:prstGeom prst="rect">
            <a:avLst/>
          </a:prstGeom>
        </p:spPr>
      </p:pic>
    </p:spTree>
    <p:extLst>
      <p:ext uri="{BB962C8B-B14F-4D97-AF65-F5344CB8AC3E}">
        <p14:creationId xmlns:p14="http://schemas.microsoft.com/office/powerpoint/2010/main" val="19996213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ol 3"/>
          <p:cNvSpPr>
            <a:spLocks noGrp="1"/>
          </p:cNvSpPr>
          <p:nvPr>
            <p:ph type="ctrTitle" idx="4294967295"/>
          </p:nvPr>
        </p:nvSpPr>
        <p:spPr>
          <a:xfrm>
            <a:off x="0" y="198438"/>
            <a:ext cx="2957513" cy="969962"/>
          </a:xfrm>
        </p:spPr>
        <p:txBody>
          <a:bodyPr/>
          <a:lstStyle/>
          <a:p>
            <a:r>
              <a:rPr lang="en-GB" sz="2400" smtClean="0"/>
              <a:t>Results</a:t>
            </a:r>
            <a:endParaRPr lang="es-ES" sz="2400"/>
          </a:p>
        </p:txBody>
      </p:sp>
      <p:sp>
        <p:nvSpPr>
          <p:cNvPr id="6" name="Subtítol 2"/>
          <p:cNvSpPr>
            <a:spLocks noGrp="1"/>
          </p:cNvSpPr>
          <p:nvPr>
            <p:ph type="subTitle" idx="4294967295"/>
          </p:nvPr>
        </p:nvSpPr>
        <p:spPr>
          <a:xfrm>
            <a:off x="0" y="1889917"/>
            <a:ext cx="2328863" cy="496887"/>
          </a:xfrm>
        </p:spPr>
        <p:txBody>
          <a:bodyPr/>
          <a:lstStyle/>
          <a:p>
            <a:pPr marL="139700" indent="0">
              <a:buNone/>
            </a:pPr>
            <a:r>
              <a:rPr lang="en-GB" b="1" smtClean="0"/>
              <a:t>93% Conflicts solved</a:t>
            </a:r>
            <a:endParaRPr lang="es-ES"/>
          </a:p>
        </p:txBody>
      </p:sp>
      <p:pic>
        <p:nvPicPr>
          <p:cNvPr id="8" name="Imatge 7"/>
          <p:cNvPicPr>
            <a:picLocks noChangeAspect="1"/>
          </p:cNvPicPr>
          <p:nvPr/>
        </p:nvPicPr>
        <p:blipFill>
          <a:blip r:embed="rId2">
            <a:lum bright="-5000"/>
            <a:extLst>
              <a:ext uri="{28A0092B-C50C-407E-A947-70E740481C1C}">
                <a14:useLocalDpi xmlns:a14="http://schemas.microsoft.com/office/drawing/2010/main" val="0"/>
              </a:ext>
            </a:extLst>
          </a:blip>
          <a:stretch>
            <a:fillRect/>
          </a:stretch>
        </p:blipFill>
        <p:spPr>
          <a:xfrm>
            <a:off x="3317151" y="67563"/>
            <a:ext cx="4974676" cy="2492526"/>
          </a:xfrm>
          <a:prstGeom prst="rect">
            <a:avLst/>
          </a:prstGeom>
        </p:spPr>
      </p:pic>
      <p:pic>
        <p:nvPicPr>
          <p:cNvPr id="9" name="Imatge 8"/>
          <p:cNvPicPr>
            <a:picLocks noChangeAspect="1"/>
          </p:cNvPicPr>
          <p:nvPr/>
        </p:nvPicPr>
        <p:blipFill>
          <a:blip r:embed="rId3">
            <a:lum bright="-5000"/>
            <a:extLst>
              <a:ext uri="{28A0092B-C50C-407E-A947-70E740481C1C}">
                <a14:useLocalDpi xmlns:a14="http://schemas.microsoft.com/office/drawing/2010/main" val="0"/>
              </a:ext>
            </a:extLst>
          </a:blip>
          <a:stretch>
            <a:fillRect/>
          </a:stretch>
        </p:blipFill>
        <p:spPr>
          <a:xfrm>
            <a:off x="3233380" y="2321882"/>
            <a:ext cx="5058447" cy="2534497"/>
          </a:xfrm>
          <a:prstGeom prst="rect">
            <a:avLst/>
          </a:prstGeom>
        </p:spPr>
      </p:pic>
      <p:sp>
        <p:nvSpPr>
          <p:cNvPr id="10" name="Subtítol 2"/>
          <p:cNvSpPr txBox="1">
            <a:spLocks/>
          </p:cNvSpPr>
          <p:nvPr/>
        </p:nvSpPr>
        <p:spPr>
          <a:xfrm>
            <a:off x="-1" y="1168400"/>
            <a:ext cx="2328863" cy="49688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15000"/>
              </a:lnSpc>
              <a:spcBef>
                <a:spcPts val="1600"/>
              </a:spcBef>
              <a:spcAft>
                <a:spcPts val="160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9pPr>
          </a:lstStyle>
          <a:p>
            <a:pPr marL="139700" indent="0">
              <a:buFont typeface="Roboto Condensed Light"/>
              <a:buNone/>
            </a:pPr>
            <a:r>
              <a:rPr lang="en-GB" b="1" smtClean="0"/>
              <a:t>Tested on 195 scenarios</a:t>
            </a:r>
            <a:endParaRPr lang="es-ES"/>
          </a:p>
        </p:txBody>
      </p:sp>
      <p:sp>
        <p:nvSpPr>
          <p:cNvPr id="11" name="Subtítol 2"/>
          <p:cNvSpPr txBox="1">
            <a:spLocks/>
          </p:cNvSpPr>
          <p:nvPr/>
        </p:nvSpPr>
        <p:spPr>
          <a:xfrm>
            <a:off x="-2" y="2560089"/>
            <a:ext cx="2328863" cy="49688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15000"/>
              </a:lnSpc>
              <a:spcBef>
                <a:spcPts val="1600"/>
              </a:spcBef>
              <a:spcAft>
                <a:spcPts val="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15000"/>
              </a:lnSpc>
              <a:spcBef>
                <a:spcPts val="1600"/>
              </a:spcBef>
              <a:spcAft>
                <a:spcPts val="1600"/>
              </a:spcAft>
              <a:buClr>
                <a:srgbClr val="434343"/>
              </a:buClr>
              <a:buSzPts val="1400"/>
              <a:buFont typeface="Roboto Condensed Light"/>
              <a:buChar char="■"/>
              <a:defRPr sz="1400" b="0" i="0" u="none" strike="noStrike" cap="none">
                <a:solidFill>
                  <a:srgbClr val="434343"/>
                </a:solidFill>
                <a:latin typeface="Roboto Condensed Light"/>
                <a:ea typeface="Roboto Condensed Light"/>
                <a:cs typeface="Roboto Condensed Light"/>
                <a:sym typeface="Roboto Condensed Light"/>
              </a:defRPr>
            </a:lvl9pPr>
          </a:lstStyle>
          <a:p>
            <a:pPr marL="139700" indent="0">
              <a:buFont typeface="Roboto Condensed Light"/>
              <a:buNone/>
            </a:pPr>
            <a:r>
              <a:rPr lang="en-GB" b="1" smtClean="0"/>
              <a:t>No new conflicts created</a:t>
            </a:r>
            <a:endParaRPr lang="es-ES"/>
          </a:p>
        </p:txBody>
      </p:sp>
    </p:spTree>
    <p:extLst>
      <p:ext uri="{BB962C8B-B14F-4D97-AF65-F5344CB8AC3E}">
        <p14:creationId xmlns:p14="http://schemas.microsoft.com/office/powerpoint/2010/main" val="7549699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tge 3"/>
          <p:cNvPicPr>
            <a:picLocks noChangeAspect="1"/>
          </p:cNvPicPr>
          <p:nvPr/>
        </p:nvPicPr>
        <p:blipFill>
          <a:blip r:embed="rId2">
            <a:extLst>
              <a:ext uri="{BEBA8EAE-BF5A-486C-A8C5-ECC9F3942E4B}">
                <a14:imgProps xmlns:a14="http://schemas.microsoft.com/office/drawing/2010/main">
                  <a14:imgLayer r:embed="rId3">
                    <a14:imgEffect>
                      <a14:brightnessContrast bright="-5000"/>
                    </a14:imgEffect>
                  </a14:imgLayer>
                </a14:imgProps>
              </a:ext>
            </a:extLst>
          </a:blip>
          <a:stretch>
            <a:fillRect/>
          </a:stretch>
        </p:blipFill>
        <p:spPr>
          <a:xfrm>
            <a:off x="1649992" y="107768"/>
            <a:ext cx="6540916" cy="2023377"/>
          </a:xfrm>
          <a:prstGeom prst="rect">
            <a:avLst/>
          </a:prstGeom>
        </p:spPr>
      </p:pic>
      <p:pic>
        <p:nvPicPr>
          <p:cNvPr id="5" name="Imatge 4"/>
          <p:cNvPicPr>
            <a:picLocks noChangeAspect="1"/>
          </p:cNvPicPr>
          <p:nvPr/>
        </p:nvPicPr>
        <p:blipFill>
          <a:blip r:embed="rId4">
            <a:extLst>
              <a:ext uri="{BEBA8EAE-BF5A-486C-A8C5-ECC9F3942E4B}">
                <a14:imgProps xmlns:a14="http://schemas.microsoft.com/office/drawing/2010/main">
                  <a14:imgLayer r:embed="rId5">
                    <a14:imgEffect>
                      <a14:brightnessContrast bright="-5000"/>
                    </a14:imgEffect>
                  </a14:imgLayer>
                </a14:imgProps>
              </a:ext>
            </a:extLst>
          </a:blip>
          <a:stretch>
            <a:fillRect/>
          </a:stretch>
        </p:blipFill>
        <p:spPr>
          <a:xfrm>
            <a:off x="2430787" y="2407671"/>
            <a:ext cx="5437663" cy="2374676"/>
          </a:xfrm>
          <a:prstGeom prst="rect">
            <a:avLst/>
          </a:prstGeom>
        </p:spPr>
      </p:pic>
    </p:spTree>
    <p:extLst>
      <p:ext uri="{BB962C8B-B14F-4D97-AF65-F5344CB8AC3E}">
        <p14:creationId xmlns:p14="http://schemas.microsoft.com/office/powerpoint/2010/main" val="3146511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tge 5"/>
          <p:cNvPicPr>
            <a:picLocks noChangeAspect="1"/>
          </p:cNvPicPr>
          <p:nvPr/>
        </p:nvPicPr>
        <p:blipFill>
          <a:blip r:embed="rId2">
            <a:lum bright="-5000"/>
            <a:extLst>
              <a:ext uri="{28A0092B-C50C-407E-A947-70E740481C1C}">
                <a14:useLocalDpi xmlns:a14="http://schemas.microsoft.com/office/drawing/2010/main" val="0"/>
              </a:ext>
            </a:extLst>
          </a:blip>
          <a:stretch>
            <a:fillRect/>
          </a:stretch>
        </p:blipFill>
        <p:spPr>
          <a:xfrm>
            <a:off x="1337024" y="791456"/>
            <a:ext cx="7137474" cy="3576181"/>
          </a:xfrm>
          <a:prstGeom prst="rect">
            <a:avLst/>
          </a:prstGeom>
        </p:spPr>
      </p:pic>
      <p:sp>
        <p:nvSpPr>
          <p:cNvPr id="7" name="Títol 3"/>
          <p:cNvSpPr txBox="1">
            <a:spLocks/>
          </p:cNvSpPr>
          <p:nvPr/>
        </p:nvSpPr>
        <p:spPr>
          <a:xfrm>
            <a:off x="2502569" y="791456"/>
            <a:ext cx="7007192" cy="96996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2800"/>
              <a:buFont typeface="Barlow Semi Condensed SemiBold"/>
              <a:buNone/>
              <a:defRPr sz="2800" b="0" i="0" u="none" strike="noStrike" cap="none">
                <a:solidFill>
                  <a:srgbClr val="434343"/>
                </a:solidFill>
                <a:latin typeface="Barlow Semi Condensed SemiBold"/>
                <a:ea typeface="Barlow Semi Condensed SemiBold"/>
                <a:cs typeface="Barlow Semi Condensed SemiBold"/>
                <a:sym typeface="Barlow Semi Condensed SemiBold"/>
              </a:defRPr>
            </a:lvl1pPr>
            <a:lvl2pPr marR="0" lvl="1" algn="l" rtl="0">
              <a:lnSpc>
                <a:spcPct val="100000"/>
              </a:lnSpc>
              <a:spcBef>
                <a:spcPts val="0"/>
              </a:spcBef>
              <a:spcAft>
                <a:spcPts val="0"/>
              </a:spcAft>
              <a:buClr>
                <a:srgbClr val="434343"/>
              </a:buClr>
              <a:buSzPts val="2800"/>
              <a:buFont typeface="Barlow Semi Condensed"/>
              <a:buNone/>
              <a:defRPr sz="2800" b="1" i="0" u="none" strike="noStrike" cap="none">
                <a:solidFill>
                  <a:srgbClr val="434343"/>
                </a:solidFill>
                <a:latin typeface="Barlow Semi Condensed"/>
                <a:ea typeface="Barlow Semi Condensed"/>
                <a:cs typeface="Barlow Semi Condensed"/>
                <a:sym typeface="Barlow Semi Condensed"/>
              </a:defRPr>
            </a:lvl2pPr>
            <a:lvl3pPr marR="0" lvl="2" algn="l" rtl="0">
              <a:lnSpc>
                <a:spcPct val="100000"/>
              </a:lnSpc>
              <a:spcBef>
                <a:spcPts val="0"/>
              </a:spcBef>
              <a:spcAft>
                <a:spcPts val="0"/>
              </a:spcAft>
              <a:buClr>
                <a:srgbClr val="434343"/>
              </a:buClr>
              <a:buSzPts val="2800"/>
              <a:buFont typeface="Barlow Semi Condensed"/>
              <a:buNone/>
              <a:defRPr sz="2800" b="1" i="0" u="none" strike="noStrike" cap="none">
                <a:solidFill>
                  <a:srgbClr val="434343"/>
                </a:solidFill>
                <a:latin typeface="Barlow Semi Condensed"/>
                <a:ea typeface="Barlow Semi Condensed"/>
                <a:cs typeface="Barlow Semi Condensed"/>
                <a:sym typeface="Barlow Semi Condensed"/>
              </a:defRPr>
            </a:lvl3pPr>
            <a:lvl4pPr marR="0" lvl="3" algn="l" rtl="0">
              <a:lnSpc>
                <a:spcPct val="100000"/>
              </a:lnSpc>
              <a:spcBef>
                <a:spcPts val="0"/>
              </a:spcBef>
              <a:spcAft>
                <a:spcPts val="0"/>
              </a:spcAft>
              <a:buClr>
                <a:srgbClr val="434343"/>
              </a:buClr>
              <a:buSzPts val="2800"/>
              <a:buFont typeface="Barlow Semi Condensed"/>
              <a:buNone/>
              <a:defRPr sz="2800" b="1" i="0" u="none" strike="noStrike" cap="none">
                <a:solidFill>
                  <a:srgbClr val="434343"/>
                </a:solidFill>
                <a:latin typeface="Barlow Semi Condensed"/>
                <a:ea typeface="Barlow Semi Condensed"/>
                <a:cs typeface="Barlow Semi Condensed"/>
                <a:sym typeface="Barlow Semi Condensed"/>
              </a:defRPr>
            </a:lvl4pPr>
            <a:lvl5pPr marR="0" lvl="4" algn="l" rtl="0">
              <a:lnSpc>
                <a:spcPct val="100000"/>
              </a:lnSpc>
              <a:spcBef>
                <a:spcPts val="0"/>
              </a:spcBef>
              <a:spcAft>
                <a:spcPts val="0"/>
              </a:spcAft>
              <a:buClr>
                <a:srgbClr val="434343"/>
              </a:buClr>
              <a:buSzPts val="2800"/>
              <a:buFont typeface="Barlow Semi Condensed"/>
              <a:buNone/>
              <a:defRPr sz="2800" b="1" i="0" u="none" strike="noStrike" cap="none">
                <a:solidFill>
                  <a:srgbClr val="434343"/>
                </a:solidFill>
                <a:latin typeface="Barlow Semi Condensed"/>
                <a:ea typeface="Barlow Semi Condensed"/>
                <a:cs typeface="Barlow Semi Condensed"/>
                <a:sym typeface="Barlow Semi Condensed"/>
              </a:defRPr>
            </a:lvl5pPr>
            <a:lvl6pPr marR="0" lvl="5" algn="l" rtl="0">
              <a:lnSpc>
                <a:spcPct val="100000"/>
              </a:lnSpc>
              <a:spcBef>
                <a:spcPts val="0"/>
              </a:spcBef>
              <a:spcAft>
                <a:spcPts val="0"/>
              </a:spcAft>
              <a:buClr>
                <a:srgbClr val="434343"/>
              </a:buClr>
              <a:buSzPts val="2800"/>
              <a:buFont typeface="Barlow Semi Condensed"/>
              <a:buNone/>
              <a:defRPr sz="2800" b="1" i="0" u="none" strike="noStrike" cap="none">
                <a:solidFill>
                  <a:srgbClr val="434343"/>
                </a:solidFill>
                <a:latin typeface="Barlow Semi Condensed"/>
                <a:ea typeface="Barlow Semi Condensed"/>
                <a:cs typeface="Barlow Semi Condensed"/>
                <a:sym typeface="Barlow Semi Condensed"/>
              </a:defRPr>
            </a:lvl6pPr>
            <a:lvl7pPr marR="0" lvl="6" algn="l" rtl="0">
              <a:lnSpc>
                <a:spcPct val="100000"/>
              </a:lnSpc>
              <a:spcBef>
                <a:spcPts val="0"/>
              </a:spcBef>
              <a:spcAft>
                <a:spcPts val="0"/>
              </a:spcAft>
              <a:buClr>
                <a:srgbClr val="434343"/>
              </a:buClr>
              <a:buSzPts val="2800"/>
              <a:buFont typeface="Barlow Semi Condensed"/>
              <a:buNone/>
              <a:defRPr sz="2800" b="1" i="0" u="none" strike="noStrike" cap="none">
                <a:solidFill>
                  <a:srgbClr val="434343"/>
                </a:solidFill>
                <a:latin typeface="Barlow Semi Condensed"/>
                <a:ea typeface="Barlow Semi Condensed"/>
                <a:cs typeface="Barlow Semi Condensed"/>
                <a:sym typeface="Barlow Semi Condensed"/>
              </a:defRPr>
            </a:lvl7pPr>
            <a:lvl8pPr marR="0" lvl="7" algn="l" rtl="0">
              <a:lnSpc>
                <a:spcPct val="100000"/>
              </a:lnSpc>
              <a:spcBef>
                <a:spcPts val="0"/>
              </a:spcBef>
              <a:spcAft>
                <a:spcPts val="0"/>
              </a:spcAft>
              <a:buClr>
                <a:srgbClr val="434343"/>
              </a:buClr>
              <a:buSzPts val="2800"/>
              <a:buFont typeface="Barlow Semi Condensed"/>
              <a:buNone/>
              <a:defRPr sz="2800" b="1" i="0" u="none" strike="noStrike" cap="none">
                <a:solidFill>
                  <a:srgbClr val="434343"/>
                </a:solidFill>
                <a:latin typeface="Barlow Semi Condensed"/>
                <a:ea typeface="Barlow Semi Condensed"/>
                <a:cs typeface="Barlow Semi Condensed"/>
                <a:sym typeface="Barlow Semi Condensed"/>
              </a:defRPr>
            </a:lvl8pPr>
            <a:lvl9pPr marR="0" lvl="8" algn="l" rtl="0">
              <a:lnSpc>
                <a:spcPct val="100000"/>
              </a:lnSpc>
              <a:spcBef>
                <a:spcPts val="0"/>
              </a:spcBef>
              <a:spcAft>
                <a:spcPts val="0"/>
              </a:spcAft>
              <a:buClr>
                <a:srgbClr val="434343"/>
              </a:buClr>
              <a:buSzPts val="2800"/>
              <a:buFont typeface="Barlow Semi Condensed"/>
              <a:buNone/>
              <a:defRPr sz="2800" b="1" i="0" u="none" strike="noStrike" cap="none">
                <a:solidFill>
                  <a:srgbClr val="434343"/>
                </a:solidFill>
                <a:latin typeface="Barlow Semi Condensed"/>
                <a:ea typeface="Barlow Semi Condensed"/>
                <a:cs typeface="Barlow Semi Condensed"/>
                <a:sym typeface="Barlow Semi Condensed"/>
              </a:defRPr>
            </a:lvl9pPr>
          </a:lstStyle>
          <a:p>
            <a:r>
              <a:rPr lang="en-GB" sz="1600" smtClean="0"/>
              <a:t>Correlation between final reward and time steps</a:t>
            </a:r>
            <a:endParaRPr lang="es-ES" sz="1600"/>
          </a:p>
        </p:txBody>
      </p:sp>
    </p:spTree>
    <p:extLst>
      <p:ext uri="{BB962C8B-B14F-4D97-AF65-F5344CB8AC3E}">
        <p14:creationId xmlns:p14="http://schemas.microsoft.com/office/powerpoint/2010/main" val="21352114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2">
            <a:extLst>
              <a:ext uri="{BEBA8EAE-BF5A-486C-A8C5-ECC9F3942E4B}">
                <a14:imgProps xmlns:a14="http://schemas.microsoft.com/office/drawing/2010/main">
                  <a14:imgLayer r:embed="rId3">
                    <a14:imgEffect>
                      <a14:brightnessContrast bright="-5000"/>
                    </a14:imgEffect>
                  </a14:imgLayer>
                </a14:imgProps>
              </a:ext>
            </a:extLst>
          </a:blip>
          <a:stretch>
            <a:fillRect/>
          </a:stretch>
        </p:blipFill>
        <p:spPr>
          <a:xfrm>
            <a:off x="76340" y="939800"/>
            <a:ext cx="8988554" cy="3496734"/>
          </a:xfrm>
          <a:prstGeom prst="rect">
            <a:avLst/>
          </a:prstGeom>
        </p:spPr>
      </p:pic>
    </p:spTree>
    <p:extLst>
      <p:ext uri="{BB962C8B-B14F-4D97-AF65-F5344CB8AC3E}">
        <p14:creationId xmlns:p14="http://schemas.microsoft.com/office/powerpoint/2010/main" val="27229062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39"/>
          <p:cNvSpPr txBox="1">
            <a:spLocks noGrp="1"/>
          </p:cNvSpPr>
          <p:nvPr>
            <p:ph type="title"/>
          </p:nvPr>
        </p:nvSpPr>
        <p:spPr>
          <a:xfrm>
            <a:off x="542250" y="1667650"/>
            <a:ext cx="5604550" cy="1694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mtClean="0"/>
              <a:t>Spatio-temporal Complexity Indicators</a:t>
            </a:r>
            <a:endParaRPr dirty="0"/>
          </a:p>
        </p:txBody>
      </p:sp>
      <p:sp>
        <p:nvSpPr>
          <p:cNvPr id="534" name="Google Shape;534;p39"/>
          <p:cNvSpPr txBox="1">
            <a:spLocks noGrp="1"/>
          </p:cNvSpPr>
          <p:nvPr>
            <p:ph type="title" idx="2"/>
          </p:nvPr>
        </p:nvSpPr>
        <p:spPr>
          <a:xfrm>
            <a:off x="720050" y="315950"/>
            <a:ext cx="2100300" cy="979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03</a:t>
            </a:r>
            <a:endParaRPr dirty="0"/>
          </a:p>
        </p:txBody>
      </p:sp>
      <p:sp>
        <p:nvSpPr>
          <p:cNvPr id="535" name="Google Shape;535;p39"/>
          <p:cNvSpPr txBox="1">
            <a:spLocks noGrp="1"/>
          </p:cNvSpPr>
          <p:nvPr>
            <p:ph type="subTitle" idx="1"/>
          </p:nvPr>
        </p:nvSpPr>
        <p:spPr>
          <a:xfrm>
            <a:off x="720050" y="3362050"/>
            <a:ext cx="3845100" cy="394800"/>
          </a:xfrm>
          <a:prstGeom prst="rect">
            <a:avLst/>
          </a:prstGeom>
        </p:spPr>
        <p:txBody>
          <a:bodyPr spcFirstLastPara="1" wrap="square" lIns="91425" tIns="91425" rIns="91425" bIns="91425" anchor="t" anchorCtr="0">
            <a:noAutofit/>
          </a:bodyPr>
          <a:lstStyle/>
          <a:p>
            <a:pPr marL="0" lvl="0" indent="0"/>
            <a:r>
              <a:rPr lang="en-GB"/>
              <a:t>And complexity evaluation of CR algorithms</a:t>
            </a:r>
            <a:endParaRPr lang="en-GB" dirty="0"/>
          </a:p>
        </p:txBody>
      </p:sp>
    </p:spTree>
    <p:extLst>
      <p:ext uri="{BB962C8B-B14F-4D97-AF65-F5344CB8AC3E}">
        <p14:creationId xmlns:p14="http://schemas.microsoft.com/office/powerpoint/2010/main" val="5703650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37"/>
          <p:cNvSpPr txBox="1">
            <a:spLocks noGrp="1"/>
          </p:cNvSpPr>
          <p:nvPr>
            <p:ph type="subTitle" idx="1"/>
          </p:nvPr>
        </p:nvSpPr>
        <p:spPr>
          <a:xfrm>
            <a:off x="54237" y="1720822"/>
            <a:ext cx="4398817" cy="717578"/>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dirty="0" smtClean="0">
                <a:latin typeface="Barlow Semi Condensed Medium" panose="020B0604020202020204" charset="0"/>
              </a:rPr>
              <a:t>The resolution of a conflict should not lead to a more complex situation</a:t>
            </a:r>
          </a:p>
        </p:txBody>
      </p:sp>
      <p:sp>
        <p:nvSpPr>
          <p:cNvPr id="521" name="Google Shape;521;p37"/>
          <p:cNvSpPr txBox="1">
            <a:spLocks noGrp="1"/>
          </p:cNvSpPr>
          <p:nvPr>
            <p:ph type="ctrTitle"/>
          </p:nvPr>
        </p:nvSpPr>
        <p:spPr>
          <a:xfrm>
            <a:off x="886551" y="122674"/>
            <a:ext cx="6633620" cy="969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200" dirty="0" smtClean="0"/>
              <a:t>Conflicts and Complexity</a:t>
            </a:r>
            <a:endParaRPr sz="3200" dirty="0"/>
          </a:p>
        </p:txBody>
      </p:sp>
      <p:sp>
        <p:nvSpPr>
          <p:cNvPr id="4" name="Google Shape;520;p37"/>
          <p:cNvSpPr txBox="1">
            <a:spLocks/>
          </p:cNvSpPr>
          <p:nvPr/>
        </p:nvSpPr>
        <p:spPr>
          <a:xfrm>
            <a:off x="3312013" y="2501770"/>
            <a:ext cx="4398817"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endParaRPr lang="en" b="1" dirty="0" smtClean="0">
              <a:latin typeface="Barlow Semi Condensed Medium" panose="020B0604020202020204" charset="0"/>
            </a:endParaRPr>
          </a:p>
        </p:txBody>
      </p:sp>
      <p:pic>
        <p:nvPicPr>
          <p:cNvPr id="6" name="Imatge 5"/>
          <p:cNvPicPr>
            <a:picLocks noChangeAspect="1"/>
          </p:cNvPicPr>
          <p:nvPr/>
        </p:nvPicPr>
        <p:blipFill>
          <a:blip r:embed="rId3">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220120" y="2792783"/>
            <a:ext cx="2515396" cy="1609675"/>
          </a:xfrm>
          <a:prstGeom prst="rect">
            <a:avLst/>
          </a:prstGeom>
        </p:spPr>
      </p:pic>
    </p:spTree>
    <p:extLst>
      <p:ext uri="{BB962C8B-B14F-4D97-AF65-F5344CB8AC3E}">
        <p14:creationId xmlns:p14="http://schemas.microsoft.com/office/powerpoint/2010/main" val="28563806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37"/>
          <p:cNvSpPr txBox="1">
            <a:spLocks noGrp="1"/>
          </p:cNvSpPr>
          <p:nvPr>
            <p:ph type="subTitle" idx="1"/>
          </p:nvPr>
        </p:nvSpPr>
        <p:spPr>
          <a:xfrm>
            <a:off x="54237" y="1720822"/>
            <a:ext cx="4398817" cy="717578"/>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dirty="0" smtClean="0">
                <a:latin typeface="Barlow Semi Condensed Medium" panose="020B0604020202020204" charset="0"/>
              </a:rPr>
              <a:t>The resolution of a conflict should not lead to a more complex situation</a:t>
            </a:r>
          </a:p>
        </p:txBody>
      </p:sp>
      <p:sp>
        <p:nvSpPr>
          <p:cNvPr id="521" name="Google Shape;521;p37"/>
          <p:cNvSpPr txBox="1">
            <a:spLocks noGrp="1"/>
          </p:cNvSpPr>
          <p:nvPr>
            <p:ph type="ctrTitle"/>
          </p:nvPr>
        </p:nvSpPr>
        <p:spPr>
          <a:xfrm>
            <a:off x="886551" y="122674"/>
            <a:ext cx="6633620" cy="969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200" dirty="0" smtClean="0"/>
              <a:t>Conflicts and Complexity</a:t>
            </a:r>
            <a:endParaRPr sz="3200" dirty="0"/>
          </a:p>
        </p:txBody>
      </p:sp>
      <p:sp>
        <p:nvSpPr>
          <p:cNvPr id="4" name="Google Shape;520;p37"/>
          <p:cNvSpPr txBox="1">
            <a:spLocks/>
          </p:cNvSpPr>
          <p:nvPr/>
        </p:nvSpPr>
        <p:spPr>
          <a:xfrm>
            <a:off x="3312013" y="2501770"/>
            <a:ext cx="4398817"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endParaRPr lang="en" b="1" dirty="0" smtClean="0">
              <a:latin typeface="Barlow Semi Condensed Medium" panose="020B0604020202020204" charset="0"/>
            </a:endParaRPr>
          </a:p>
        </p:txBody>
      </p:sp>
      <p:pic>
        <p:nvPicPr>
          <p:cNvPr id="2" name="Imatge 1"/>
          <p:cNvPicPr>
            <a:picLocks noChangeAspect="1"/>
          </p:cNvPicPr>
          <p:nvPr/>
        </p:nvPicPr>
        <p:blipFill>
          <a:blip r:embed="rId3">
            <a:extLst>
              <a:ext uri="{BEBA8EAE-BF5A-486C-A8C5-ECC9F3942E4B}">
                <a14:imgProps xmlns:a14="http://schemas.microsoft.com/office/drawing/2010/main">
                  <a14:imgLayer r:embed="rId4">
                    <a14:imgEffect>
                      <a14:brightnessContrast bright="-4000"/>
                    </a14:imgEffect>
                  </a14:imgLayer>
                </a14:imgProps>
              </a:ext>
            </a:extLst>
          </a:blip>
          <a:stretch>
            <a:fillRect/>
          </a:stretch>
        </p:blipFill>
        <p:spPr>
          <a:xfrm>
            <a:off x="220120" y="2792783"/>
            <a:ext cx="2515396" cy="1609675"/>
          </a:xfrm>
          <a:prstGeom prst="rect">
            <a:avLst/>
          </a:prstGeom>
        </p:spPr>
      </p:pic>
      <p:pic>
        <p:nvPicPr>
          <p:cNvPr id="3" name="Imatge 2"/>
          <p:cNvPicPr>
            <a:picLocks noChangeAspect="1"/>
          </p:cNvPicPr>
          <p:nvPr/>
        </p:nvPicPr>
        <p:blipFill>
          <a:blip r:embed="rId5">
            <a:extLst>
              <a:ext uri="{BEBA8EAE-BF5A-486C-A8C5-ECC9F3942E4B}">
                <a14:imgProps xmlns:a14="http://schemas.microsoft.com/office/drawing/2010/main">
                  <a14:imgLayer r:embed="rId6">
                    <a14:imgEffect>
                      <a14:brightnessContrast bright="-4000"/>
                    </a14:imgEffect>
                  </a14:imgLayer>
                </a14:imgProps>
              </a:ext>
            </a:extLst>
          </a:blip>
          <a:stretch>
            <a:fillRect/>
          </a:stretch>
        </p:blipFill>
        <p:spPr>
          <a:xfrm>
            <a:off x="4203361" y="2792783"/>
            <a:ext cx="2751444" cy="1710898"/>
          </a:xfrm>
          <a:prstGeom prst="rect">
            <a:avLst/>
          </a:prstGeom>
        </p:spPr>
      </p:pic>
      <p:sp>
        <p:nvSpPr>
          <p:cNvPr id="7" name="Google Shape;520;p37"/>
          <p:cNvSpPr txBox="1">
            <a:spLocks/>
          </p:cNvSpPr>
          <p:nvPr/>
        </p:nvSpPr>
        <p:spPr>
          <a:xfrm>
            <a:off x="4355761" y="1873222"/>
            <a:ext cx="4398817"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dirty="0" smtClean="0">
                <a:latin typeface="Barlow Semi Condensed Medium" panose="020B0604020202020204" charset="0"/>
              </a:rPr>
              <a:t>…Or worse, to a new conflict</a:t>
            </a:r>
          </a:p>
        </p:txBody>
      </p:sp>
      <p:sp>
        <p:nvSpPr>
          <p:cNvPr id="5" name="Multiplicació 4"/>
          <p:cNvSpPr/>
          <p:nvPr/>
        </p:nvSpPr>
        <p:spPr>
          <a:xfrm>
            <a:off x="6823422" y="3648232"/>
            <a:ext cx="630091" cy="683879"/>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FF0000"/>
              </a:solidFill>
            </a:endParaRPr>
          </a:p>
        </p:txBody>
      </p:sp>
    </p:spTree>
    <p:extLst>
      <p:ext uri="{BB962C8B-B14F-4D97-AF65-F5344CB8AC3E}">
        <p14:creationId xmlns:p14="http://schemas.microsoft.com/office/powerpoint/2010/main" val="4002762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5" name="Google Shape;585;p41"/>
          <p:cNvSpPr txBox="1">
            <a:spLocks noGrp="1"/>
          </p:cNvSpPr>
          <p:nvPr>
            <p:ph type="subTitle" idx="3"/>
          </p:nvPr>
        </p:nvSpPr>
        <p:spPr>
          <a:xfrm>
            <a:off x="1081811" y="1064650"/>
            <a:ext cx="3168900" cy="775800"/>
          </a:xfrm>
          <a:prstGeom prst="rect">
            <a:avLst/>
          </a:prstGeom>
        </p:spPr>
        <p:txBody>
          <a:bodyPr spcFirstLastPara="1" wrap="square" lIns="91425" tIns="182875" rIns="91425" bIns="0" anchor="ctr" anchorCtr="0">
            <a:noAutofit/>
          </a:bodyPr>
          <a:lstStyle/>
          <a:p>
            <a:pPr marL="0" lvl="0" indent="0" algn="r" rtl="0">
              <a:spcBef>
                <a:spcPts val="0"/>
              </a:spcBef>
              <a:spcAft>
                <a:spcPts val="1600"/>
              </a:spcAft>
              <a:buNone/>
            </a:pPr>
            <a:r>
              <a:rPr lang="en" sz="1600" dirty="0" smtClean="0"/>
              <a:t>But, what is a complex situation?</a:t>
            </a:r>
            <a:endParaRPr sz="1600" dirty="0"/>
          </a:p>
        </p:txBody>
      </p:sp>
    </p:spTree>
    <p:extLst>
      <p:ext uri="{BB962C8B-B14F-4D97-AF65-F5344CB8AC3E}">
        <p14:creationId xmlns:p14="http://schemas.microsoft.com/office/powerpoint/2010/main" val="15946282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5" name="Google Shape;585;p41"/>
          <p:cNvSpPr txBox="1">
            <a:spLocks noGrp="1"/>
          </p:cNvSpPr>
          <p:nvPr>
            <p:ph type="subTitle" idx="3"/>
          </p:nvPr>
        </p:nvSpPr>
        <p:spPr>
          <a:xfrm>
            <a:off x="1081811" y="1064650"/>
            <a:ext cx="3168900" cy="775800"/>
          </a:xfrm>
          <a:prstGeom prst="rect">
            <a:avLst/>
          </a:prstGeom>
        </p:spPr>
        <p:txBody>
          <a:bodyPr spcFirstLastPara="1" wrap="square" lIns="91425" tIns="182875" rIns="91425" bIns="0" anchor="ctr" anchorCtr="0">
            <a:noAutofit/>
          </a:bodyPr>
          <a:lstStyle/>
          <a:p>
            <a:pPr marL="0" lvl="0" indent="0" algn="r" rtl="0">
              <a:spcBef>
                <a:spcPts val="0"/>
              </a:spcBef>
              <a:spcAft>
                <a:spcPts val="1600"/>
              </a:spcAft>
              <a:buNone/>
            </a:pPr>
            <a:r>
              <a:rPr lang="en" sz="1600" dirty="0" smtClean="0"/>
              <a:t>But, what is a complex situation?</a:t>
            </a:r>
            <a:endParaRPr sz="1600" dirty="0"/>
          </a:p>
        </p:txBody>
      </p:sp>
      <p:sp>
        <p:nvSpPr>
          <p:cNvPr id="608" name="Google Shape;608;p41"/>
          <p:cNvSpPr txBox="1">
            <a:spLocks noGrp="1"/>
          </p:cNvSpPr>
          <p:nvPr>
            <p:ph type="ctrTitle"/>
          </p:nvPr>
        </p:nvSpPr>
        <p:spPr>
          <a:xfrm>
            <a:off x="4052246" y="1262423"/>
            <a:ext cx="3693260" cy="57800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smtClean="0">
                <a:latin typeface="Roboto Condensed" panose="020B0604020202020204" charset="0"/>
                <a:ea typeface="Roboto Condensed" panose="020B0604020202020204" charset="0"/>
              </a:rPr>
              <a:t>Many existing definitions</a:t>
            </a:r>
            <a:endParaRPr sz="1600" dirty="0">
              <a:latin typeface="Roboto Condensed" panose="020B0604020202020204" charset="0"/>
              <a:ea typeface="Roboto Condensed" panose="020B0604020202020204" charset="0"/>
            </a:endParaRPr>
          </a:p>
        </p:txBody>
      </p:sp>
    </p:spTree>
    <p:extLst>
      <p:ext uri="{BB962C8B-B14F-4D97-AF65-F5344CB8AC3E}">
        <p14:creationId xmlns:p14="http://schemas.microsoft.com/office/powerpoint/2010/main" val="23899467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497"/>
        <p:cNvGrpSpPr/>
        <p:nvPr/>
      </p:nvGrpSpPr>
      <p:grpSpPr>
        <a:xfrm>
          <a:off x="0" y="0"/>
          <a:ext cx="0" cy="0"/>
          <a:chOff x="0" y="0"/>
          <a:chExt cx="0" cy="0"/>
        </a:xfrm>
      </p:grpSpPr>
      <p:sp>
        <p:nvSpPr>
          <p:cNvPr id="498" name="Google Shape;498;p35"/>
          <p:cNvSpPr txBox="1">
            <a:spLocks noGrp="1"/>
          </p:cNvSpPr>
          <p:nvPr>
            <p:ph type="ctrTitle" idx="3"/>
          </p:nvPr>
        </p:nvSpPr>
        <p:spPr>
          <a:xfrm>
            <a:off x="2271096" y="1712750"/>
            <a:ext cx="46311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mtClean="0"/>
              <a:t>Conflict Resolution as Multi-Agent RL</a:t>
            </a:r>
            <a:endParaRPr dirty="0"/>
          </a:p>
        </p:txBody>
      </p:sp>
      <p:sp>
        <p:nvSpPr>
          <p:cNvPr id="499" name="Google Shape;499;p35"/>
          <p:cNvSpPr txBox="1">
            <a:spLocks noGrp="1"/>
          </p:cNvSpPr>
          <p:nvPr>
            <p:ph type="ctrTitle"/>
          </p:nvPr>
        </p:nvSpPr>
        <p:spPr>
          <a:xfrm>
            <a:off x="2271096" y="670575"/>
            <a:ext cx="46311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mtClean="0"/>
              <a:t>Introduction</a:t>
            </a:r>
            <a:endParaRPr/>
          </a:p>
        </p:txBody>
      </p:sp>
      <p:sp>
        <p:nvSpPr>
          <p:cNvPr id="500" name="Google Shape;500;p35"/>
          <p:cNvSpPr txBox="1">
            <a:spLocks noGrp="1"/>
          </p:cNvSpPr>
          <p:nvPr>
            <p:ph type="title" idx="2"/>
          </p:nvPr>
        </p:nvSpPr>
        <p:spPr>
          <a:xfrm>
            <a:off x="7298050" y="643275"/>
            <a:ext cx="1125900" cy="900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800"/>
              <a:t>01</a:t>
            </a:r>
            <a:endParaRPr sz="4800"/>
          </a:p>
        </p:txBody>
      </p:sp>
      <p:sp>
        <p:nvSpPr>
          <p:cNvPr id="501" name="Google Shape;501;p35"/>
          <p:cNvSpPr txBox="1">
            <a:spLocks noGrp="1"/>
          </p:cNvSpPr>
          <p:nvPr>
            <p:ph type="title" idx="4"/>
          </p:nvPr>
        </p:nvSpPr>
        <p:spPr>
          <a:xfrm>
            <a:off x="7298050" y="1685436"/>
            <a:ext cx="1125900" cy="900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800"/>
              <a:t>02</a:t>
            </a:r>
            <a:endParaRPr sz="4800"/>
          </a:p>
        </p:txBody>
      </p:sp>
      <p:sp>
        <p:nvSpPr>
          <p:cNvPr id="502" name="Google Shape;502;p35"/>
          <p:cNvSpPr txBox="1">
            <a:spLocks noGrp="1"/>
          </p:cNvSpPr>
          <p:nvPr>
            <p:ph type="ctrTitle" idx="5"/>
          </p:nvPr>
        </p:nvSpPr>
        <p:spPr>
          <a:xfrm>
            <a:off x="2271096" y="2754925"/>
            <a:ext cx="46311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mtClean="0"/>
              <a:t>Spatio-temporal Complexity Indicators</a:t>
            </a:r>
            <a:endParaRPr dirty="0"/>
          </a:p>
        </p:txBody>
      </p:sp>
      <p:sp>
        <p:nvSpPr>
          <p:cNvPr id="503" name="Google Shape;503;p35"/>
          <p:cNvSpPr txBox="1">
            <a:spLocks noGrp="1"/>
          </p:cNvSpPr>
          <p:nvPr>
            <p:ph type="title" idx="6"/>
          </p:nvPr>
        </p:nvSpPr>
        <p:spPr>
          <a:xfrm>
            <a:off x="7298050" y="2727590"/>
            <a:ext cx="1125900" cy="900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800"/>
              <a:t>03</a:t>
            </a:r>
            <a:endParaRPr sz="4800"/>
          </a:p>
        </p:txBody>
      </p:sp>
      <p:sp>
        <p:nvSpPr>
          <p:cNvPr id="504" name="Google Shape;504;p35"/>
          <p:cNvSpPr txBox="1">
            <a:spLocks noGrp="1"/>
          </p:cNvSpPr>
          <p:nvPr>
            <p:ph type="ctrTitle" idx="7"/>
          </p:nvPr>
        </p:nvSpPr>
        <p:spPr>
          <a:xfrm>
            <a:off x="2271142" y="3797100"/>
            <a:ext cx="4631100" cy="5865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mtClean="0"/>
              <a:t>Multi-Agent RL for Complexity Reduction</a:t>
            </a:r>
            <a:endParaRPr dirty="0"/>
          </a:p>
        </p:txBody>
      </p:sp>
      <p:sp>
        <p:nvSpPr>
          <p:cNvPr id="505" name="Google Shape;505;p35"/>
          <p:cNvSpPr txBox="1">
            <a:spLocks noGrp="1"/>
          </p:cNvSpPr>
          <p:nvPr>
            <p:ph type="title" idx="8"/>
          </p:nvPr>
        </p:nvSpPr>
        <p:spPr>
          <a:xfrm>
            <a:off x="7298050" y="3774175"/>
            <a:ext cx="1125900" cy="900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smtClean="0"/>
              <a:t>04</a:t>
            </a:r>
            <a:endParaRPr sz="4800" dirty="0"/>
          </a:p>
        </p:txBody>
      </p:sp>
      <p:sp>
        <p:nvSpPr>
          <p:cNvPr id="506" name="Google Shape;506;p35"/>
          <p:cNvSpPr txBox="1">
            <a:spLocks noGrp="1"/>
          </p:cNvSpPr>
          <p:nvPr>
            <p:ph type="subTitle" idx="1"/>
          </p:nvPr>
        </p:nvSpPr>
        <p:spPr>
          <a:xfrm flipH="1">
            <a:off x="2640750" y="4165950"/>
            <a:ext cx="4261500" cy="43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mtClean="0"/>
              <a:t>And </a:t>
            </a:r>
            <a:r>
              <a:rPr lang="en" smtClean="0"/>
              <a:t>generalizing conflict resolution</a:t>
            </a:r>
            <a:endParaRPr dirty="0"/>
          </a:p>
        </p:txBody>
      </p:sp>
      <p:sp>
        <p:nvSpPr>
          <p:cNvPr id="507" name="Google Shape;507;p35"/>
          <p:cNvSpPr txBox="1">
            <a:spLocks noGrp="1"/>
          </p:cNvSpPr>
          <p:nvPr>
            <p:ph type="subTitle" idx="9"/>
          </p:nvPr>
        </p:nvSpPr>
        <p:spPr>
          <a:xfrm flipH="1">
            <a:off x="2640676" y="3127425"/>
            <a:ext cx="4261500" cy="43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mtClean="0"/>
              <a:t>And </a:t>
            </a:r>
            <a:r>
              <a:rPr lang="en" smtClean="0"/>
              <a:t>complexity evaluation of CR algorithms</a:t>
            </a:r>
            <a:endParaRPr dirty="0"/>
          </a:p>
        </p:txBody>
      </p:sp>
      <p:sp>
        <p:nvSpPr>
          <p:cNvPr id="508" name="Google Shape;508;p35"/>
          <p:cNvSpPr txBox="1">
            <a:spLocks noGrp="1"/>
          </p:cNvSpPr>
          <p:nvPr>
            <p:ph type="subTitle" idx="13"/>
          </p:nvPr>
        </p:nvSpPr>
        <p:spPr>
          <a:xfrm flipH="1">
            <a:off x="2640750" y="2081100"/>
            <a:ext cx="4261500" cy="43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And some issues</a:t>
            </a:r>
            <a:endParaRPr dirty="0"/>
          </a:p>
        </p:txBody>
      </p:sp>
      <p:sp>
        <p:nvSpPr>
          <p:cNvPr id="509" name="Google Shape;509;p35"/>
          <p:cNvSpPr txBox="1">
            <a:spLocks noGrp="1"/>
          </p:cNvSpPr>
          <p:nvPr>
            <p:ph type="subTitle" idx="14"/>
          </p:nvPr>
        </p:nvSpPr>
        <p:spPr>
          <a:xfrm flipH="1">
            <a:off x="2640750" y="1034775"/>
            <a:ext cx="4261500" cy="43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And objectives</a:t>
            </a:r>
            <a:endParaRP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4" name="Google Shape;584;p41"/>
          <p:cNvSpPr txBox="1">
            <a:spLocks noGrp="1"/>
          </p:cNvSpPr>
          <p:nvPr>
            <p:ph type="subTitle" idx="2"/>
          </p:nvPr>
        </p:nvSpPr>
        <p:spPr>
          <a:xfrm>
            <a:off x="1081802" y="2183838"/>
            <a:ext cx="3168900" cy="775800"/>
          </a:xfrm>
          <a:prstGeom prst="rect">
            <a:avLst/>
          </a:prstGeom>
        </p:spPr>
        <p:txBody>
          <a:bodyPr spcFirstLastPara="1" wrap="square" lIns="91425" tIns="182875" rIns="91425" bIns="0" anchor="ctr" anchorCtr="0">
            <a:noAutofit/>
          </a:bodyPr>
          <a:lstStyle/>
          <a:p>
            <a:pPr marL="0" lvl="0" indent="0">
              <a:spcAft>
                <a:spcPts val="1600"/>
              </a:spcAft>
            </a:pPr>
            <a:r>
              <a:rPr lang="en-GB" sz="1600" dirty="0" smtClean="0"/>
              <a:t>Do we need a new complexity metric?</a:t>
            </a:r>
            <a:endParaRPr lang="en-GB" sz="1600" dirty="0"/>
          </a:p>
        </p:txBody>
      </p:sp>
      <p:sp>
        <p:nvSpPr>
          <p:cNvPr id="585" name="Google Shape;585;p41"/>
          <p:cNvSpPr txBox="1">
            <a:spLocks noGrp="1"/>
          </p:cNvSpPr>
          <p:nvPr>
            <p:ph type="subTitle" idx="3"/>
          </p:nvPr>
        </p:nvSpPr>
        <p:spPr>
          <a:xfrm>
            <a:off x="1081811" y="1064650"/>
            <a:ext cx="3168900" cy="775800"/>
          </a:xfrm>
          <a:prstGeom prst="rect">
            <a:avLst/>
          </a:prstGeom>
        </p:spPr>
        <p:txBody>
          <a:bodyPr spcFirstLastPara="1" wrap="square" lIns="91425" tIns="182875" rIns="91425" bIns="0" anchor="ctr" anchorCtr="0">
            <a:noAutofit/>
          </a:bodyPr>
          <a:lstStyle/>
          <a:p>
            <a:pPr marL="0" lvl="0" indent="0" algn="r" rtl="0">
              <a:spcBef>
                <a:spcPts val="0"/>
              </a:spcBef>
              <a:spcAft>
                <a:spcPts val="1600"/>
              </a:spcAft>
              <a:buNone/>
            </a:pPr>
            <a:r>
              <a:rPr lang="en" sz="1600" dirty="0" smtClean="0"/>
              <a:t>But, what is a complex situation?</a:t>
            </a:r>
            <a:endParaRPr sz="1600" dirty="0"/>
          </a:p>
        </p:txBody>
      </p:sp>
      <p:sp>
        <p:nvSpPr>
          <p:cNvPr id="608" name="Google Shape;608;p41"/>
          <p:cNvSpPr txBox="1">
            <a:spLocks noGrp="1"/>
          </p:cNvSpPr>
          <p:nvPr>
            <p:ph type="ctrTitle"/>
          </p:nvPr>
        </p:nvSpPr>
        <p:spPr>
          <a:xfrm>
            <a:off x="4052246" y="1262423"/>
            <a:ext cx="3693260" cy="57800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smtClean="0">
                <a:latin typeface="Roboto Condensed" panose="020B0604020202020204" charset="0"/>
                <a:ea typeface="Roboto Condensed" panose="020B0604020202020204" charset="0"/>
              </a:rPr>
              <a:t>Many existing definitions</a:t>
            </a:r>
            <a:endParaRPr sz="1600" dirty="0">
              <a:latin typeface="Roboto Condensed" panose="020B0604020202020204" charset="0"/>
              <a:ea typeface="Roboto Condensed" panose="020B0604020202020204" charset="0"/>
            </a:endParaRPr>
          </a:p>
        </p:txBody>
      </p:sp>
    </p:spTree>
    <p:extLst>
      <p:ext uri="{BB962C8B-B14F-4D97-AF65-F5344CB8AC3E}">
        <p14:creationId xmlns:p14="http://schemas.microsoft.com/office/powerpoint/2010/main" val="23858701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4" name="Google Shape;584;p41"/>
          <p:cNvSpPr txBox="1">
            <a:spLocks noGrp="1"/>
          </p:cNvSpPr>
          <p:nvPr>
            <p:ph type="subTitle" idx="2"/>
          </p:nvPr>
        </p:nvSpPr>
        <p:spPr>
          <a:xfrm>
            <a:off x="1081802" y="2183838"/>
            <a:ext cx="3168900" cy="775800"/>
          </a:xfrm>
          <a:prstGeom prst="rect">
            <a:avLst/>
          </a:prstGeom>
        </p:spPr>
        <p:txBody>
          <a:bodyPr spcFirstLastPara="1" wrap="square" lIns="91425" tIns="182875" rIns="91425" bIns="0" anchor="ctr" anchorCtr="0">
            <a:noAutofit/>
          </a:bodyPr>
          <a:lstStyle/>
          <a:p>
            <a:pPr marL="0" lvl="0" indent="0">
              <a:spcAft>
                <a:spcPts val="1600"/>
              </a:spcAft>
            </a:pPr>
            <a:r>
              <a:rPr lang="en-GB" sz="1600" dirty="0" smtClean="0"/>
              <a:t>Do we need a new complexity metric?</a:t>
            </a:r>
            <a:endParaRPr lang="en-GB" sz="1600" dirty="0"/>
          </a:p>
        </p:txBody>
      </p:sp>
      <p:sp>
        <p:nvSpPr>
          <p:cNvPr id="585" name="Google Shape;585;p41"/>
          <p:cNvSpPr txBox="1">
            <a:spLocks noGrp="1"/>
          </p:cNvSpPr>
          <p:nvPr>
            <p:ph type="subTitle" idx="3"/>
          </p:nvPr>
        </p:nvSpPr>
        <p:spPr>
          <a:xfrm>
            <a:off x="1081811" y="1064650"/>
            <a:ext cx="3168900" cy="775800"/>
          </a:xfrm>
          <a:prstGeom prst="rect">
            <a:avLst/>
          </a:prstGeom>
        </p:spPr>
        <p:txBody>
          <a:bodyPr spcFirstLastPara="1" wrap="square" lIns="91425" tIns="182875" rIns="91425" bIns="0" anchor="ctr" anchorCtr="0">
            <a:noAutofit/>
          </a:bodyPr>
          <a:lstStyle/>
          <a:p>
            <a:pPr marL="0" lvl="0" indent="0" algn="r" rtl="0">
              <a:spcBef>
                <a:spcPts val="0"/>
              </a:spcBef>
              <a:spcAft>
                <a:spcPts val="1600"/>
              </a:spcAft>
              <a:buNone/>
            </a:pPr>
            <a:r>
              <a:rPr lang="en" sz="1600" dirty="0" smtClean="0"/>
              <a:t>But, what is a complex situation?</a:t>
            </a:r>
            <a:endParaRPr sz="1600" dirty="0"/>
          </a:p>
        </p:txBody>
      </p:sp>
      <p:sp>
        <p:nvSpPr>
          <p:cNvPr id="608" name="Google Shape;608;p41"/>
          <p:cNvSpPr txBox="1">
            <a:spLocks noGrp="1"/>
          </p:cNvSpPr>
          <p:nvPr>
            <p:ph type="ctrTitle"/>
          </p:nvPr>
        </p:nvSpPr>
        <p:spPr>
          <a:xfrm>
            <a:off x="4052246" y="1262423"/>
            <a:ext cx="3693260" cy="57800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smtClean="0">
                <a:latin typeface="Roboto Condensed" panose="020B0604020202020204" charset="0"/>
                <a:ea typeface="Roboto Condensed" panose="020B0604020202020204" charset="0"/>
              </a:rPr>
              <a:t>Many existing definitions</a:t>
            </a:r>
            <a:endParaRPr sz="1600" dirty="0">
              <a:latin typeface="Roboto Condensed" panose="020B0604020202020204" charset="0"/>
              <a:ea typeface="Roboto Condensed" panose="020B0604020202020204" charset="0"/>
            </a:endParaRPr>
          </a:p>
        </p:txBody>
      </p:sp>
      <p:sp>
        <p:nvSpPr>
          <p:cNvPr id="6" name="Google Shape;608;p41"/>
          <p:cNvSpPr txBox="1">
            <a:spLocks/>
          </p:cNvSpPr>
          <p:nvPr/>
        </p:nvSpPr>
        <p:spPr>
          <a:xfrm>
            <a:off x="4551707" y="2381635"/>
            <a:ext cx="3885361" cy="5780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434343"/>
              </a:buClr>
              <a:buSzPts val="2400"/>
              <a:buFont typeface="Barlow Semi Condensed SemiBold"/>
              <a:buNone/>
              <a:defRPr sz="2400" b="0" i="0" u="none" strike="noStrike" cap="none">
                <a:solidFill>
                  <a:srgbClr val="434343"/>
                </a:solidFill>
                <a:latin typeface="Barlow Semi Condensed SemiBold"/>
                <a:ea typeface="Barlow Semi Condensed SemiBold"/>
                <a:cs typeface="Barlow Semi Condensed SemiBold"/>
                <a:sym typeface="Barlow Semi Condensed SemiBold"/>
              </a:defRPr>
            </a:lvl1pPr>
            <a:lvl2pPr marR="0" lvl="1"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2pPr>
            <a:lvl3pPr marR="0" lvl="2"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3pPr>
            <a:lvl4pPr marR="0" lvl="3"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4pPr>
            <a:lvl5pPr marR="0" lvl="4"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5pPr>
            <a:lvl6pPr marR="0" lvl="5"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6pPr>
            <a:lvl7pPr marR="0" lvl="6"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7pPr>
            <a:lvl8pPr marR="0" lvl="7"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8pPr>
            <a:lvl9pPr marR="0" lvl="8"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9pPr>
          </a:lstStyle>
          <a:p>
            <a:pPr algn="ctr"/>
            <a:r>
              <a:rPr lang="en-GB" sz="1600" dirty="0" smtClean="0">
                <a:latin typeface="Roboto Condensed" panose="020B0604020202020204" charset="0"/>
                <a:ea typeface="Roboto Condensed" panose="020B0604020202020204" charset="0"/>
              </a:rPr>
              <a:t>Existing methods have important drawbacks</a:t>
            </a:r>
            <a:endParaRPr lang="en-GB" sz="1600" dirty="0">
              <a:latin typeface="Roboto Condensed" panose="020B0604020202020204" charset="0"/>
              <a:ea typeface="Roboto Condensed" panose="020B0604020202020204" charset="0"/>
            </a:endParaRPr>
          </a:p>
        </p:txBody>
      </p:sp>
    </p:spTree>
    <p:extLst>
      <p:ext uri="{BB962C8B-B14F-4D97-AF65-F5344CB8AC3E}">
        <p14:creationId xmlns:p14="http://schemas.microsoft.com/office/powerpoint/2010/main" val="41011627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4" name="Google Shape;584;p41"/>
          <p:cNvSpPr txBox="1">
            <a:spLocks noGrp="1"/>
          </p:cNvSpPr>
          <p:nvPr>
            <p:ph type="subTitle" idx="2"/>
          </p:nvPr>
        </p:nvSpPr>
        <p:spPr>
          <a:xfrm>
            <a:off x="1081802" y="2183838"/>
            <a:ext cx="3168900" cy="775800"/>
          </a:xfrm>
          <a:prstGeom prst="rect">
            <a:avLst/>
          </a:prstGeom>
        </p:spPr>
        <p:txBody>
          <a:bodyPr spcFirstLastPara="1" wrap="square" lIns="91425" tIns="182875" rIns="91425" bIns="0" anchor="ctr" anchorCtr="0">
            <a:noAutofit/>
          </a:bodyPr>
          <a:lstStyle/>
          <a:p>
            <a:pPr marL="0" lvl="0" indent="0">
              <a:spcAft>
                <a:spcPts val="1600"/>
              </a:spcAft>
            </a:pPr>
            <a:r>
              <a:rPr lang="en-GB" sz="1600" dirty="0" smtClean="0"/>
              <a:t>Do we need a new complexity metric?</a:t>
            </a:r>
            <a:endParaRPr lang="en-GB" sz="1600" dirty="0"/>
          </a:p>
        </p:txBody>
      </p:sp>
      <p:sp>
        <p:nvSpPr>
          <p:cNvPr id="585" name="Google Shape;585;p41"/>
          <p:cNvSpPr txBox="1">
            <a:spLocks noGrp="1"/>
          </p:cNvSpPr>
          <p:nvPr>
            <p:ph type="subTitle" idx="3"/>
          </p:nvPr>
        </p:nvSpPr>
        <p:spPr>
          <a:xfrm>
            <a:off x="1081811" y="1064650"/>
            <a:ext cx="3168900" cy="775800"/>
          </a:xfrm>
          <a:prstGeom prst="rect">
            <a:avLst/>
          </a:prstGeom>
        </p:spPr>
        <p:txBody>
          <a:bodyPr spcFirstLastPara="1" wrap="square" lIns="91425" tIns="182875" rIns="91425" bIns="0" anchor="ctr" anchorCtr="0">
            <a:noAutofit/>
          </a:bodyPr>
          <a:lstStyle/>
          <a:p>
            <a:pPr marL="0" lvl="0" indent="0" algn="r" rtl="0">
              <a:spcBef>
                <a:spcPts val="0"/>
              </a:spcBef>
              <a:spcAft>
                <a:spcPts val="1600"/>
              </a:spcAft>
              <a:buNone/>
            </a:pPr>
            <a:r>
              <a:rPr lang="en" sz="1600" dirty="0" smtClean="0"/>
              <a:t>But, what is a complex situation?</a:t>
            </a:r>
            <a:endParaRPr sz="1600" dirty="0"/>
          </a:p>
        </p:txBody>
      </p:sp>
      <p:sp>
        <p:nvSpPr>
          <p:cNvPr id="608" name="Google Shape;608;p41"/>
          <p:cNvSpPr txBox="1">
            <a:spLocks noGrp="1"/>
          </p:cNvSpPr>
          <p:nvPr>
            <p:ph type="ctrTitle"/>
          </p:nvPr>
        </p:nvSpPr>
        <p:spPr>
          <a:xfrm>
            <a:off x="4052246" y="1262423"/>
            <a:ext cx="3693260" cy="57800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smtClean="0">
                <a:latin typeface="Roboto Condensed" panose="020B0604020202020204" charset="0"/>
                <a:ea typeface="Roboto Condensed" panose="020B0604020202020204" charset="0"/>
              </a:rPr>
              <a:t>Many existing definitions</a:t>
            </a:r>
            <a:endParaRPr sz="1600" dirty="0">
              <a:latin typeface="Roboto Condensed" panose="020B0604020202020204" charset="0"/>
              <a:ea typeface="Roboto Condensed" panose="020B0604020202020204" charset="0"/>
            </a:endParaRPr>
          </a:p>
        </p:txBody>
      </p:sp>
      <p:sp>
        <p:nvSpPr>
          <p:cNvPr id="6" name="Google Shape;608;p41"/>
          <p:cNvSpPr txBox="1">
            <a:spLocks/>
          </p:cNvSpPr>
          <p:nvPr/>
        </p:nvSpPr>
        <p:spPr>
          <a:xfrm>
            <a:off x="4551707" y="2381635"/>
            <a:ext cx="3885361" cy="5780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434343"/>
              </a:buClr>
              <a:buSzPts val="2400"/>
              <a:buFont typeface="Barlow Semi Condensed SemiBold"/>
              <a:buNone/>
              <a:defRPr sz="2400" b="0" i="0" u="none" strike="noStrike" cap="none">
                <a:solidFill>
                  <a:srgbClr val="434343"/>
                </a:solidFill>
                <a:latin typeface="Barlow Semi Condensed SemiBold"/>
                <a:ea typeface="Barlow Semi Condensed SemiBold"/>
                <a:cs typeface="Barlow Semi Condensed SemiBold"/>
                <a:sym typeface="Barlow Semi Condensed SemiBold"/>
              </a:defRPr>
            </a:lvl1pPr>
            <a:lvl2pPr marR="0" lvl="1"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2pPr>
            <a:lvl3pPr marR="0" lvl="2"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3pPr>
            <a:lvl4pPr marR="0" lvl="3"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4pPr>
            <a:lvl5pPr marR="0" lvl="4"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5pPr>
            <a:lvl6pPr marR="0" lvl="5"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6pPr>
            <a:lvl7pPr marR="0" lvl="6"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7pPr>
            <a:lvl8pPr marR="0" lvl="7"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8pPr>
            <a:lvl9pPr marR="0" lvl="8"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9pPr>
          </a:lstStyle>
          <a:p>
            <a:pPr algn="ctr"/>
            <a:r>
              <a:rPr lang="en-GB" sz="1600" dirty="0" smtClean="0">
                <a:latin typeface="Roboto Condensed" panose="020B0604020202020204" charset="0"/>
                <a:ea typeface="Roboto Condensed" panose="020B0604020202020204" charset="0"/>
              </a:rPr>
              <a:t>Existing methods have important drawbacks</a:t>
            </a:r>
            <a:endParaRPr lang="en-GB" sz="1600" dirty="0">
              <a:latin typeface="Roboto Condensed" panose="020B0604020202020204" charset="0"/>
              <a:ea typeface="Roboto Condensed" panose="020B0604020202020204" charset="0"/>
            </a:endParaRPr>
          </a:p>
        </p:txBody>
      </p:sp>
      <p:sp>
        <p:nvSpPr>
          <p:cNvPr id="7" name="Google Shape;584;p41"/>
          <p:cNvSpPr txBox="1">
            <a:spLocks noGrp="1"/>
          </p:cNvSpPr>
          <p:nvPr>
            <p:ph type="subTitle" idx="2"/>
          </p:nvPr>
        </p:nvSpPr>
        <p:spPr>
          <a:xfrm>
            <a:off x="1081802" y="3303026"/>
            <a:ext cx="3168900" cy="775800"/>
          </a:xfrm>
          <a:prstGeom prst="rect">
            <a:avLst/>
          </a:prstGeom>
        </p:spPr>
        <p:txBody>
          <a:bodyPr spcFirstLastPara="1" wrap="square" lIns="91425" tIns="182875" rIns="91425" bIns="0" anchor="ctr" anchorCtr="0">
            <a:noAutofit/>
          </a:bodyPr>
          <a:lstStyle/>
          <a:p>
            <a:pPr marL="0" lvl="0" indent="0">
              <a:spcAft>
                <a:spcPts val="1600"/>
              </a:spcAft>
            </a:pPr>
            <a:r>
              <a:rPr lang="en-GB" sz="1600" dirty="0" smtClean="0"/>
              <a:t>Can we overcome these drawbacks?</a:t>
            </a:r>
            <a:endParaRPr lang="en-GB" sz="1600" dirty="0"/>
          </a:p>
        </p:txBody>
      </p:sp>
    </p:spTree>
    <p:extLst>
      <p:ext uri="{BB962C8B-B14F-4D97-AF65-F5344CB8AC3E}">
        <p14:creationId xmlns:p14="http://schemas.microsoft.com/office/powerpoint/2010/main" val="1328821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4" name="Google Shape;584;p41"/>
          <p:cNvSpPr txBox="1">
            <a:spLocks noGrp="1"/>
          </p:cNvSpPr>
          <p:nvPr>
            <p:ph type="subTitle" idx="2"/>
          </p:nvPr>
        </p:nvSpPr>
        <p:spPr>
          <a:xfrm>
            <a:off x="1081802" y="2183838"/>
            <a:ext cx="3168900" cy="775800"/>
          </a:xfrm>
          <a:prstGeom prst="rect">
            <a:avLst/>
          </a:prstGeom>
        </p:spPr>
        <p:txBody>
          <a:bodyPr spcFirstLastPara="1" wrap="square" lIns="91425" tIns="182875" rIns="91425" bIns="0" anchor="ctr" anchorCtr="0">
            <a:noAutofit/>
          </a:bodyPr>
          <a:lstStyle/>
          <a:p>
            <a:pPr marL="0" lvl="0" indent="0">
              <a:spcAft>
                <a:spcPts val="1600"/>
              </a:spcAft>
            </a:pPr>
            <a:r>
              <a:rPr lang="en-GB" sz="1600" dirty="0" smtClean="0"/>
              <a:t>Do we need a new complexity metric?</a:t>
            </a:r>
            <a:endParaRPr lang="en-GB" sz="1600" dirty="0"/>
          </a:p>
        </p:txBody>
      </p:sp>
      <p:sp>
        <p:nvSpPr>
          <p:cNvPr id="585" name="Google Shape;585;p41"/>
          <p:cNvSpPr txBox="1">
            <a:spLocks noGrp="1"/>
          </p:cNvSpPr>
          <p:nvPr>
            <p:ph type="subTitle" idx="3"/>
          </p:nvPr>
        </p:nvSpPr>
        <p:spPr>
          <a:xfrm>
            <a:off x="1081811" y="1064650"/>
            <a:ext cx="3168900" cy="775800"/>
          </a:xfrm>
          <a:prstGeom prst="rect">
            <a:avLst/>
          </a:prstGeom>
        </p:spPr>
        <p:txBody>
          <a:bodyPr spcFirstLastPara="1" wrap="square" lIns="91425" tIns="182875" rIns="91425" bIns="0" anchor="ctr" anchorCtr="0">
            <a:noAutofit/>
          </a:bodyPr>
          <a:lstStyle/>
          <a:p>
            <a:pPr marL="0" lvl="0" indent="0" algn="r" rtl="0">
              <a:spcBef>
                <a:spcPts val="0"/>
              </a:spcBef>
              <a:spcAft>
                <a:spcPts val="1600"/>
              </a:spcAft>
              <a:buNone/>
            </a:pPr>
            <a:r>
              <a:rPr lang="en" sz="1600" dirty="0" smtClean="0"/>
              <a:t>But, what is a complex situation?</a:t>
            </a:r>
            <a:endParaRPr sz="1600" dirty="0"/>
          </a:p>
        </p:txBody>
      </p:sp>
      <p:sp>
        <p:nvSpPr>
          <p:cNvPr id="608" name="Google Shape;608;p41"/>
          <p:cNvSpPr txBox="1">
            <a:spLocks noGrp="1"/>
          </p:cNvSpPr>
          <p:nvPr>
            <p:ph type="ctrTitle"/>
          </p:nvPr>
        </p:nvSpPr>
        <p:spPr>
          <a:xfrm>
            <a:off x="4052246" y="1262423"/>
            <a:ext cx="3693260" cy="57800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smtClean="0">
                <a:latin typeface="Roboto Condensed" panose="020B0604020202020204" charset="0"/>
                <a:ea typeface="Roboto Condensed" panose="020B0604020202020204" charset="0"/>
              </a:rPr>
              <a:t>Many existing definitions</a:t>
            </a:r>
            <a:endParaRPr sz="1600" dirty="0">
              <a:latin typeface="Roboto Condensed" panose="020B0604020202020204" charset="0"/>
              <a:ea typeface="Roboto Condensed" panose="020B0604020202020204" charset="0"/>
            </a:endParaRPr>
          </a:p>
        </p:txBody>
      </p:sp>
      <p:sp>
        <p:nvSpPr>
          <p:cNvPr id="6" name="Google Shape;608;p41"/>
          <p:cNvSpPr txBox="1">
            <a:spLocks/>
          </p:cNvSpPr>
          <p:nvPr/>
        </p:nvSpPr>
        <p:spPr>
          <a:xfrm>
            <a:off x="4551707" y="2381635"/>
            <a:ext cx="3885361" cy="5780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434343"/>
              </a:buClr>
              <a:buSzPts val="2400"/>
              <a:buFont typeface="Barlow Semi Condensed SemiBold"/>
              <a:buNone/>
              <a:defRPr sz="2400" b="0" i="0" u="none" strike="noStrike" cap="none">
                <a:solidFill>
                  <a:srgbClr val="434343"/>
                </a:solidFill>
                <a:latin typeface="Barlow Semi Condensed SemiBold"/>
                <a:ea typeface="Barlow Semi Condensed SemiBold"/>
                <a:cs typeface="Barlow Semi Condensed SemiBold"/>
                <a:sym typeface="Barlow Semi Condensed SemiBold"/>
              </a:defRPr>
            </a:lvl1pPr>
            <a:lvl2pPr marR="0" lvl="1"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2pPr>
            <a:lvl3pPr marR="0" lvl="2"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3pPr>
            <a:lvl4pPr marR="0" lvl="3"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4pPr>
            <a:lvl5pPr marR="0" lvl="4"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5pPr>
            <a:lvl6pPr marR="0" lvl="5"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6pPr>
            <a:lvl7pPr marR="0" lvl="6"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7pPr>
            <a:lvl8pPr marR="0" lvl="7"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8pPr>
            <a:lvl9pPr marR="0" lvl="8"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9pPr>
          </a:lstStyle>
          <a:p>
            <a:pPr algn="ctr"/>
            <a:r>
              <a:rPr lang="en-GB" sz="1600" dirty="0" smtClean="0">
                <a:latin typeface="Roboto Condensed" panose="020B0604020202020204" charset="0"/>
                <a:ea typeface="Roboto Condensed" panose="020B0604020202020204" charset="0"/>
              </a:rPr>
              <a:t>Existing methods have important drawbacks</a:t>
            </a:r>
            <a:endParaRPr lang="en-GB" sz="1600" dirty="0">
              <a:latin typeface="Roboto Condensed" panose="020B0604020202020204" charset="0"/>
              <a:ea typeface="Roboto Condensed" panose="020B0604020202020204" charset="0"/>
            </a:endParaRPr>
          </a:p>
        </p:txBody>
      </p:sp>
      <p:sp>
        <p:nvSpPr>
          <p:cNvPr id="7" name="Google Shape;584;p41"/>
          <p:cNvSpPr txBox="1">
            <a:spLocks noGrp="1"/>
          </p:cNvSpPr>
          <p:nvPr>
            <p:ph type="subTitle" idx="2"/>
          </p:nvPr>
        </p:nvSpPr>
        <p:spPr>
          <a:xfrm>
            <a:off x="1081802" y="3303026"/>
            <a:ext cx="3168900" cy="775800"/>
          </a:xfrm>
          <a:prstGeom prst="rect">
            <a:avLst/>
          </a:prstGeom>
        </p:spPr>
        <p:txBody>
          <a:bodyPr spcFirstLastPara="1" wrap="square" lIns="91425" tIns="182875" rIns="91425" bIns="0" anchor="ctr" anchorCtr="0">
            <a:noAutofit/>
          </a:bodyPr>
          <a:lstStyle/>
          <a:p>
            <a:pPr marL="0" lvl="0" indent="0">
              <a:spcAft>
                <a:spcPts val="1600"/>
              </a:spcAft>
            </a:pPr>
            <a:r>
              <a:rPr lang="en-GB" sz="1600" dirty="0" smtClean="0"/>
              <a:t>Can we overcome these drawbacks?</a:t>
            </a:r>
            <a:endParaRPr lang="en-GB" sz="1600" dirty="0"/>
          </a:p>
        </p:txBody>
      </p:sp>
      <p:sp>
        <p:nvSpPr>
          <p:cNvPr id="8" name="Google Shape;608;p41"/>
          <p:cNvSpPr txBox="1">
            <a:spLocks/>
          </p:cNvSpPr>
          <p:nvPr/>
        </p:nvSpPr>
        <p:spPr>
          <a:xfrm>
            <a:off x="4551706" y="3500823"/>
            <a:ext cx="3885361" cy="5780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434343"/>
              </a:buClr>
              <a:buSzPts val="2400"/>
              <a:buFont typeface="Barlow Semi Condensed SemiBold"/>
              <a:buNone/>
              <a:defRPr sz="2400" b="0" i="0" u="none" strike="noStrike" cap="none">
                <a:solidFill>
                  <a:srgbClr val="434343"/>
                </a:solidFill>
                <a:latin typeface="Barlow Semi Condensed SemiBold"/>
                <a:ea typeface="Barlow Semi Condensed SemiBold"/>
                <a:cs typeface="Barlow Semi Condensed SemiBold"/>
                <a:sym typeface="Barlow Semi Condensed SemiBold"/>
              </a:defRPr>
            </a:lvl1pPr>
            <a:lvl2pPr marR="0" lvl="1"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2pPr>
            <a:lvl3pPr marR="0" lvl="2"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3pPr>
            <a:lvl4pPr marR="0" lvl="3"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4pPr>
            <a:lvl5pPr marR="0" lvl="4"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5pPr>
            <a:lvl6pPr marR="0" lvl="5"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6pPr>
            <a:lvl7pPr marR="0" lvl="6"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7pPr>
            <a:lvl8pPr marR="0" lvl="7"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8pPr>
            <a:lvl9pPr marR="0" lvl="8" algn="l"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9pPr>
          </a:lstStyle>
          <a:p>
            <a:pPr algn="ctr"/>
            <a:r>
              <a:rPr lang="en-GB" sz="1600" dirty="0" smtClean="0">
                <a:latin typeface="Roboto Condensed" panose="020B0604020202020204" charset="0"/>
                <a:ea typeface="Roboto Condensed" panose="020B0604020202020204" charset="0"/>
              </a:rPr>
              <a:t>We believe we can</a:t>
            </a:r>
            <a:endParaRPr lang="en-GB" sz="1600" dirty="0">
              <a:latin typeface="Roboto Condensed" panose="020B0604020202020204" charset="0"/>
              <a:ea typeface="Roboto Condensed" panose="020B0604020202020204" charset="0"/>
            </a:endParaRPr>
          </a:p>
        </p:txBody>
      </p:sp>
    </p:spTree>
    <p:extLst>
      <p:ext uri="{BB962C8B-B14F-4D97-AF65-F5344CB8AC3E}">
        <p14:creationId xmlns:p14="http://schemas.microsoft.com/office/powerpoint/2010/main" val="25123308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37"/>
          <p:cNvSpPr txBox="1">
            <a:spLocks noGrp="1"/>
          </p:cNvSpPr>
          <p:nvPr>
            <p:ph type="subTitle" idx="1"/>
          </p:nvPr>
        </p:nvSpPr>
        <p:spPr>
          <a:xfrm>
            <a:off x="202650" y="1639626"/>
            <a:ext cx="4398817" cy="717578"/>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dirty="0" smtClean="0">
                <a:latin typeface="Barlow Semi Condensed Medium" panose="020B0604020202020204" charset="0"/>
              </a:rPr>
              <a:t>We propose a spatio-temporal graph theoretic approach to measure sector complexity</a:t>
            </a:r>
          </a:p>
        </p:txBody>
      </p:sp>
      <p:sp>
        <p:nvSpPr>
          <p:cNvPr id="521" name="Google Shape;521;p37"/>
          <p:cNvSpPr txBox="1">
            <a:spLocks noGrp="1"/>
          </p:cNvSpPr>
          <p:nvPr>
            <p:ph type="ctrTitle"/>
          </p:nvPr>
        </p:nvSpPr>
        <p:spPr>
          <a:xfrm>
            <a:off x="472200" y="353074"/>
            <a:ext cx="6633620" cy="969600"/>
          </a:xfrm>
          <a:prstGeom prst="rect">
            <a:avLst/>
          </a:prstGeom>
        </p:spPr>
        <p:txBody>
          <a:bodyPr spcFirstLastPara="1" wrap="square" lIns="91425" tIns="91425" rIns="91425" bIns="91425" anchor="b" anchorCtr="0">
            <a:noAutofit/>
          </a:bodyPr>
          <a:lstStyle/>
          <a:p>
            <a:pPr lvl="0"/>
            <a:r>
              <a:rPr lang="en-US" sz="2400" b="1"/>
              <a:t>A Methodology to Understand Air Traffic Complexity through Spatio-Temporal   </a:t>
            </a:r>
            <a:r>
              <a:rPr lang="en-US" sz="2400" b="1" smtClean="0"/>
              <a:t>Indicators </a:t>
            </a:r>
            <a:endParaRPr sz="2400" dirty="0"/>
          </a:p>
        </p:txBody>
      </p:sp>
      <p:sp>
        <p:nvSpPr>
          <p:cNvPr id="4" name="Google Shape;520;p37"/>
          <p:cNvSpPr txBox="1">
            <a:spLocks/>
          </p:cNvSpPr>
          <p:nvPr/>
        </p:nvSpPr>
        <p:spPr>
          <a:xfrm>
            <a:off x="4720311" y="716253"/>
            <a:ext cx="4398817"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endParaRPr lang="en" b="1" dirty="0" smtClean="0">
              <a:latin typeface="Barlow Semi Condensed Medium" panose="020B0604020202020204" charset="0"/>
            </a:endParaRPr>
          </a:p>
        </p:txBody>
      </p:sp>
      <p:sp>
        <p:nvSpPr>
          <p:cNvPr id="7" name="Google Shape;520;p37"/>
          <p:cNvSpPr txBox="1">
            <a:spLocks/>
          </p:cNvSpPr>
          <p:nvPr/>
        </p:nvSpPr>
        <p:spPr>
          <a:xfrm>
            <a:off x="4906412" y="1595802"/>
            <a:ext cx="4398817" cy="4931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dirty="0" smtClean="0">
                <a:latin typeface="Barlow Semi Condensed Medium" panose="020B0604020202020204" charset="0"/>
              </a:rPr>
              <a:t>Modeling traffic as a graph: </a:t>
            </a:r>
          </a:p>
        </p:txBody>
      </p:sp>
      <p:sp>
        <p:nvSpPr>
          <p:cNvPr id="6" name="Google Shape;520;p37"/>
          <p:cNvSpPr txBox="1">
            <a:spLocks/>
          </p:cNvSpPr>
          <p:nvPr/>
        </p:nvSpPr>
        <p:spPr>
          <a:xfrm>
            <a:off x="75401" y="2400160"/>
            <a:ext cx="4398817" cy="37678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dirty="0" smtClean="0">
                <a:latin typeface="Barlow Semi Condensed Medium" panose="020B0604020202020204" charset="0"/>
              </a:rPr>
              <a:t>Defining interdependencies:</a:t>
            </a:r>
          </a:p>
          <a:p>
            <a:pPr marL="0" indent="0">
              <a:spcAft>
                <a:spcPts val="1600"/>
              </a:spcAft>
            </a:pPr>
            <a:endParaRPr lang="en" dirty="0" smtClean="0">
              <a:latin typeface="Barlow Semi Condensed Medium" panose="020B0604020202020204" charset="0"/>
            </a:endParaRPr>
          </a:p>
        </p:txBody>
      </p:sp>
      <p:pic>
        <p:nvPicPr>
          <p:cNvPr id="21" name="Picture 5">
            <a:extLst>
              <a:ext uri="{FF2B5EF4-FFF2-40B4-BE49-F238E27FC236}">
                <a16:creationId xmlns:a16="http://schemas.microsoft.com/office/drawing/2014/main" id="{D3C04B69-9E18-4AF2-AB2A-F3F2FB837EAD}"/>
              </a:ext>
            </a:extLst>
          </p:cNvPr>
          <p:cNvPicPr>
            <a:picLocks noChangeAspect="1"/>
          </p:cNvPicPr>
          <p:nvPr/>
        </p:nvPicPr>
        <p:blipFill>
          <a:blip r:embed="rId3">
            <a:extLst/>
          </a:blip>
          <a:stretch>
            <a:fillRect/>
          </a:stretch>
        </p:blipFill>
        <p:spPr>
          <a:xfrm>
            <a:off x="5866597" y="2964730"/>
            <a:ext cx="263709" cy="254867"/>
          </a:xfrm>
          <a:prstGeom prst="rect">
            <a:avLst/>
          </a:prstGeom>
        </p:spPr>
      </p:pic>
      <p:sp>
        <p:nvSpPr>
          <p:cNvPr id="22" name="TextBox 17">
            <a:extLst>
              <a:ext uri="{FF2B5EF4-FFF2-40B4-BE49-F238E27FC236}">
                <a16:creationId xmlns:a16="http://schemas.microsoft.com/office/drawing/2014/main" id="{624C3D12-208F-48CC-9677-ECCF41912EB2}"/>
              </a:ext>
            </a:extLst>
          </p:cNvPr>
          <p:cNvSpPr txBox="1"/>
          <p:nvPr/>
        </p:nvSpPr>
        <p:spPr>
          <a:xfrm>
            <a:off x="5511421" y="3173447"/>
            <a:ext cx="431136" cy="215444"/>
          </a:xfrm>
          <a:prstGeom prst="rect">
            <a:avLst/>
          </a:prstGeom>
          <a:noFill/>
        </p:spPr>
        <p:txBody>
          <a:bodyPr wrap="square" rtlCol="0">
            <a:spAutoFit/>
          </a:bodyPr>
          <a:lstStyle/>
          <a:p>
            <a:r>
              <a:rPr lang="ca-ES" sz="800" b="1" dirty="0"/>
              <a:t>AC1</a:t>
            </a:r>
            <a:endParaRPr lang="en-US" sz="800" b="1" dirty="0"/>
          </a:p>
        </p:txBody>
      </p:sp>
      <p:pic>
        <p:nvPicPr>
          <p:cNvPr id="23" name="Picture 5">
            <a:extLst>
              <a:ext uri="{FF2B5EF4-FFF2-40B4-BE49-F238E27FC236}">
                <a16:creationId xmlns:a16="http://schemas.microsoft.com/office/drawing/2014/main" id="{D3C04B69-9E18-4AF2-AB2A-F3F2FB837EAD}"/>
              </a:ext>
            </a:extLst>
          </p:cNvPr>
          <p:cNvPicPr>
            <a:picLocks noChangeAspect="1"/>
          </p:cNvPicPr>
          <p:nvPr/>
        </p:nvPicPr>
        <p:blipFill>
          <a:blip r:embed="rId3">
            <a:extLst/>
          </a:blip>
          <a:stretch>
            <a:fillRect/>
          </a:stretch>
        </p:blipFill>
        <p:spPr>
          <a:xfrm>
            <a:off x="6495407" y="2493846"/>
            <a:ext cx="263709" cy="254867"/>
          </a:xfrm>
          <a:prstGeom prst="rect">
            <a:avLst/>
          </a:prstGeom>
        </p:spPr>
      </p:pic>
      <p:pic>
        <p:nvPicPr>
          <p:cNvPr id="24" name="Picture 5">
            <a:extLst>
              <a:ext uri="{FF2B5EF4-FFF2-40B4-BE49-F238E27FC236}">
                <a16:creationId xmlns:a16="http://schemas.microsoft.com/office/drawing/2014/main" id="{D3C04B69-9E18-4AF2-AB2A-F3F2FB837EAD}"/>
              </a:ext>
            </a:extLst>
          </p:cNvPr>
          <p:cNvPicPr>
            <a:picLocks noChangeAspect="1"/>
          </p:cNvPicPr>
          <p:nvPr/>
        </p:nvPicPr>
        <p:blipFill>
          <a:blip r:embed="rId3">
            <a:extLst/>
          </a:blip>
          <a:stretch>
            <a:fillRect/>
          </a:stretch>
        </p:blipFill>
        <p:spPr>
          <a:xfrm>
            <a:off x="6121339" y="2103864"/>
            <a:ext cx="263709" cy="254867"/>
          </a:xfrm>
          <a:prstGeom prst="rect">
            <a:avLst/>
          </a:prstGeom>
        </p:spPr>
      </p:pic>
      <p:pic>
        <p:nvPicPr>
          <p:cNvPr id="25" name="Picture 5">
            <a:extLst>
              <a:ext uri="{FF2B5EF4-FFF2-40B4-BE49-F238E27FC236}">
                <a16:creationId xmlns:a16="http://schemas.microsoft.com/office/drawing/2014/main" id="{D3C04B69-9E18-4AF2-AB2A-F3F2FB837EAD}"/>
              </a:ext>
            </a:extLst>
          </p:cNvPr>
          <p:cNvPicPr>
            <a:picLocks noChangeAspect="1"/>
          </p:cNvPicPr>
          <p:nvPr/>
        </p:nvPicPr>
        <p:blipFill>
          <a:blip r:embed="rId3">
            <a:extLst/>
          </a:blip>
          <a:stretch>
            <a:fillRect/>
          </a:stretch>
        </p:blipFill>
        <p:spPr>
          <a:xfrm>
            <a:off x="7069214" y="2683478"/>
            <a:ext cx="263709" cy="254867"/>
          </a:xfrm>
          <a:prstGeom prst="rect">
            <a:avLst/>
          </a:prstGeom>
        </p:spPr>
      </p:pic>
      <p:pic>
        <p:nvPicPr>
          <p:cNvPr id="26" name="Picture 5">
            <a:extLst>
              <a:ext uri="{FF2B5EF4-FFF2-40B4-BE49-F238E27FC236}">
                <a16:creationId xmlns:a16="http://schemas.microsoft.com/office/drawing/2014/main" id="{D3C04B69-9E18-4AF2-AB2A-F3F2FB837EAD}"/>
              </a:ext>
            </a:extLst>
          </p:cNvPr>
          <p:cNvPicPr>
            <a:picLocks noChangeAspect="1"/>
          </p:cNvPicPr>
          <p:nvPr/>
        </p:nvPicPr>
        <p:blipFill>
          <a:blip r:embed="rId3">
            <a:extLst/>
          </a:blip>
          <a:stretch>
            <a:fillRect/>
          </a:stretch>
        </p:blipFill>
        <p:spPr>
          <a:xfrm rot="19178039">
            <a:off x="6498076" y="3002791"/>
            <a:ext cx="353154" cy="341313"/>
          </a:xfrm>
          <a:prstGeom prst="rect">
            <a:avLst/>
          </a:prstGeom>
        </p:spPr>
      </p:pic>
      <p:sp>
        <p:nvSpPr>
          <p:cNvPr id="27" name="TextBox 17">
            <a:extLst>
              <a:ext uri="{FF2B5EF4-FFF2-40B4-BE49-F238E27FC236}">
                <a16:creationId xmlns:a16="http://schemas.microsoft.com/office/drawing/2014/main" id="{624C3D12-208F-48CC-9677-ECCF41912EB2}"/>
              </a:ext>
            </a:extLst>
          </p:cNvPr>
          <p:cNvSpPr txBox="1"/>
          <p:nvPr/>
        </p:nvSpPr>
        <p:spPr>
          <a:xfrm>
            <a:off x="5775134" y="2342780"/>
            <a:ext cx="431136" cy="215444"/>
          </a:xfrm>
          <a:prstGeom prst="rect">
            <a:avLst/>
          </a:prstGeom>
          <a:noFill/>
        </p:spPr>
        <p:txBody>
          <a:bodyPr wrap="square" rtlCol="0">
            <a:spAutoFit/>
          </a:bodyPr>
          <a:lstStyle/>
          <a:p>
            <a:r>
              <a:rPr lang="ca-ES" sz="800" b="1" dirty="0" smtClean="0"/>
              <a:t>AC2</a:t>
            </a:r>
            <a:endParaRPr lang="en-US" sz="800" b="1" dirty="0"/>
          </a:p>
        </p:txBody>
      </p:sp>
      <p:sp>
        <p:nvSpPr>
          <p:cNvPr id="28" name="TextBox 17">
            <a:extLst>
              <a:ext uri="{FF2B5EF4-FFF2-40B4-BE49-F238E27FC236}">
                <a16:creationId xmlns:a16="http://schemas.microsoft.com/office/drawing/2014/main" id="{624C3D12-208F-48CC-9677-ECCF41912EB2}"/>
              </a:ext>
            </a:extLst>
          </p:cNvPr>
          <p:cNvSpPr txBox="1"/>
          <p:nvPr/>
        </p:nvSpPr>
        <p:spPr>
          <a:xfrm>
            <a:off x="7089035" y="2842923"/>
            <a:ext cx="431136" cy="215444"/>
          </a:xfrm>
          <a:prstGeom prst="rect">
            <a:avLst/>
          </a:prstGeom>
          <a:noFill/>
        </p:spPr>
        <p:txBody>
          <a:bodyPr wrap="square" rtlCol="0">
            <a:spAutoFit/>
          </a:bodyPr>
          <a:lstStyle/>
          <a:p>
            <a:r>
              <a:rPr lang="ca-ES" sz="800" b="1" dirty="0" smtClean="0"/>
              <a:t>AC4</a:t>
            </a:r>
            <a:endParaRPr lang="en-US" sz="800" b="1" dirty="0"/>
          </a:p>
        </p:txBody>
      </p:sp>
      <p:sp>
        <p:nvSpPr>
          <p:cNvPr id="29" name="TextBox 17">
            <a:extLst>
              <a:ext uri="{FF2B5EF4-FFF2-40B4-BE49-F238E27FC236}">
                <a16:creationId xmlns:a16="http://schemas.microsoft.com/office/drawing/2014/main" id="{624C3D12-208F-48CC-9677-ECCF41912EB2}"/>
              </a:ext>
            </a:extLst>
          </p:cNvPr>
          <p:cNvSpPr txBox="1"/>
          <p:nvPr/>
        </p:nvSpPr>
        <p:spPr>
          <a:xfrm>
            <a:off x="6089717" y="2618082"/>
            <a:ext cx="431136" cy="215444"/>
          </a:xfrm>
          <a:prstGeom prst="rect">
            <a:avLst/>
          </a:prstGeom>
          <a:noFill/>
        </p:spPr>
        <p:txBody>
          <a:bodyPr wrap="square" rtlCol="0">
            <a:spAutoFit/>
          </a:bodyPr>
          <a:lstStyle/>
          <a:p>
            <a:r>
              <a:rPr lang="ca-ES" sz="800" b="1" dirty="0" smtClean="0"/>
              <a:t>AC3</a:t>
            </a:r>
            <a:endParaRPr lang="en-US" sz="800" b="1" dirty="0"/>
          </a:p>
        </p:txBody>
      </p:sp>
      <p:cxnSp>
        <p:nvCxnSpPr>
          <p:cNvPr id="30" name="Connector recte 29"/>
          <p:cNvCxnSpPr/>
          <p:nvPr/>
        </p:nvCxnSpPr>
        <p:spPr>
          <a:xfrm flipH="1">
            <a:off x="6056745" y="2358731"/>
            <a:ext cx="183971" cy="636582"/>
          </a:xfrm>
          <a:prstGeom prst="line">
            <a:avLst/>
          </a:prstGeom>
        </p:spPr>
        <p:style>
          <a:lnRef idx="1">
            <a:schemeClr val="accent2"/>
          </a:lnRef>
          <a:fillRef idx="0">
            <a:schemeClr val="accent2"/>
          </a:fillRef>
          <a:effectRef idx="0">
            <a:schemeClr val="accent2"/>
          </a:effectRef>
          <a:fontRef idx="minor">
            <a:schemeClr val="tx1"/>
          </a:fontRef>
        </p:style>
      </p:cxnSp>
      <p:cxnSp>
        <p:nvCxnSpPr>
          <p:cNvPr id="31" name="Connector recte 30"/>
          <p:cNvCxnSpPr/>
          <p:nvPr/>
        </p:nvCxnSpPr>
        <p:spPr>
          <a:xfrm flipH="1">
            <a:off x="6058928" y="2715641"/>
            <a:ext cx="529208" cy="267167"/>
          </a:xfrm>
          <a:prstGeom prst="line">
            <a:avLst/>
          </a:prstGeom>
        </p:spPr>
        <p:style>
          <a:lnRef idx="1">
            <a:schemeClr val="accent2"/>
          </a:lnRef>
          <a:fillRef idx="0">
            <a:schemeClr val="accent2"/>
          </a:fillRef>
          <a:effectRef idx="0">
            <a:schemeClr val="accent2"/>
          </a:effectRef>
          <a:fontRef idx="minor">
            <a:schemeClr val="tx1"/>
          </a:fontRef>
        </p:style>
      </p:cxnSp>
      <p:cxnSp>
        <p:nvCxnSpPr>
          <p:cNvPr id="32" name="Connector recte 31"/>
          <p:cNvCxnSpPr/>
          <p:nvPr/>
        </p:nvCxnSpPr>
        <p:spPr>
          <a:xfrm flipH="1" flipV="1">
            <a:off x="6305285" y="2358420"/>
            <a:ext cx="215568" cy="164131"/>
          </a:xfrm>
          <a:prstGeom prst="line">
            <a:avLst/>
          </a:prstGeom>
        </p:spPr>
        <p:style>
          <a:lnRef idx="1">
            <a:schemeClr val="accent2"/>
          </a:lnRef>
          <a:fillRef idx="0">
            <a:schemeClr val="accent2"/>
          </a:fillRef>
          <a:effectRef idx="0">
            <a:schemeClr val="accent2"/>
          </a:effectRef>
          <a:fontRef idx="minor">
            <a:schemeClr val="tx1"/>
          </a:fontRef>
        </p:style>
      </p:cxnSp>
      <p:cxnSp>
        <p:nvCxnSpPr>
          <p:cNvPr id="33" name="Connector recte 32"/>
          <p:cNvCxnSpPr/>
          <p:nvPr/>
        </p:nvCxnSpPr>
        <p:spPr>
          <a:xfrm flipH="1">
            <a:off x="6784366" y="2964730"/>
            <a:ext cx="284848" cy="190664"/>
          </a:xfrm>
          <a:prstGeom prst="line">
            <a:avLst/>
          </a:prstGeom>
        </p:spPr>
        <p:style>
          <a:lnRef idx="1">
            <a:schemeClr val="accent2"/>
          </a:lnRef>
          <a:fillRef idx="0">
            <a:schemeClr val="accent2"/>
          </a:fillRef>
          <a:effectRef idx="0">
            <a:schemeClr val="accent2"/>
          </a:effectRef>
          <a:fontRef idx="minor">
            <a:schemeClr val="tx1"/>
          </a:fontRef>
        </p:style>
      </p:cxnSp>
      <p:sp>
        <p:nvSpPr>
          <p:cNvPr id="34" name="TextBox 17">
            <a:extLst>
              <a:ext uri="{FF2B5EF4-FFF2-40B4-BE49-F238E27FC236}">
                <a16:creationId xmlns:a16="http://schemas.microsoft.com/office/drawing/2014/main" id="{624C3D12-208F-48CC-9677-ECCF41912EB2}"/>
              </a:ext>
            </a:extLst>
          </p:cNvPr>
          <p:cNvSpPr txBox="1"/>
          <p:nvPr/>
        </p:nvSpPr>
        <p:spPr>
          <a:xfrm>
            <a:off x="6260271" y="3358462"/>
            <a:ext cx="431136" cy="215444"/>
          </a:xfrm>
          <a:prstGeom prst="rect">
            <a:avLst/>
          </a:prstGeom>
          <a:noFill/>
        </p:spPr>
        <p:txBody>
          <a:bodyPr wrap="square" rtlCol="0">
            <a:spAutoFit/>
          </a:bodyPr>
          <a:lstStyle/>
          <a:p>
            <a:r>
              <a:rPr lang="ca-ES" sz="800" b="1" dirty="0" smtClean="0"/>
              <a:t>AC5</a:t>
            </a:r>
            <a:endParaRPr lang="en-US" sz="800" b="1" dirty="0"/>
          </a:p>
        </p:txBody>
      </p:sp>
      <mc:AlternateContent xmlns:mc="http://schemas.openxmlformats.org/markup-compatibility/2006" xmlns:a14="http://schemas.microsoft.com/office/drawing/2010/main">
        <mc:Choice Requires="a14">
          <p:sp>
            <p:nvSpPr>
              <p:cNvPr id="2" name="Rectangle 1"/>
              <p:cNvSpPr/>
              <p:nvPr/>
            </p:nvSpPr>
            <p:spPr>
              <a:xfrm>
                <a:off x="434495" y="2810911"/>
                <a:ext cx="4039723" cy="2034403"/>
              </a:xfrm>
              <a:prstGeom prst="rect">
                <a:avLst/>
              </a:prstGeom>
            </p:spPr>
            <p:txBody>
              <a:bodyPr wrap="square">
                <a:spAutoFit/>
              </a:bodyPr>
              <a:lstStyle/>
              <a:p>
                <a14:m>
                  <m:oMath xmlns:m="http://schemas.openxmlformats.org/officeDocument/2006/math">
                    <m:r>
                      <a:rPr lang="en-GB" i="1" smtClean="0">
                        <a:latin typeface="Cambria Math" panose="02040503050406030204" pitchFamily="18" charset="0"/>
                        <a:ea typeface="Calibri" panose="020F0502020204030204" pitchFamily="34" charset="0"/>
                        <a:cs typeface="Calibri" panose="020F0502020204030204" pitchFamily="34" charset="0"/>
                      </a:rPr>
                      <m:t>𝑤</m:t>
                    </m:r>
                    <m:sSub>
                      <m:sSubPr>
                        <m:ctrlPr>
                          <a:rPr lang="es-ES" i="1">
                            <a:effectLst/>
                            <a:latin typeface="Cambria Math" panose="02040503050406030204" pitchFamily="18" charset="0"/>
                            <a:cs typeface="Calibri" panose="020F0502020204030204" pitchFamily="34" charset="0"/>
                          </a:rPr>
                        </m:ctrlPr>
                      </m:sSubPr>
                      <m:e>
                        <m:r>
                          <a:rPr lang="en-GB" i="1">
                            <a:latin typeface="Cambria Math" panose="02040503050406030204" pitchFamily="18" charset="0"/>
                            <a:ea typeface="Calibri" panose="020F0502020204030204" pitchFamily="34" charset="0"/>
                            <a:cs typeface="Calibri" panose="020F0502020204030204" pitchFamily="34" charset="0"/>
                          </a:rPr>
                          <m:t>h</m:t>
                        </m:r>
                      </m:e>
                      <m:sub>
                        <m:r>
                          <a:rPr lang="en-GB" i="1">
                            <a:latin typeface="Cambria Math" panose="02040503050406030204" pitchFamily="18" charset="0"/>
                            <a:ea typeface="Calibri" panose="020F0502020204030204" pitchFamily="34" charset="0"/>
                            <a:cs typeface="Calibri" panose="020F0502020204030204" pitchFamily="34" charset="0"/>
                          </a:rPr>
                          <m:t>𝑖</m:t>
                        </m:r>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𝑗</m:t>
                        </m:r>
                      </m:sub>
                    </m:sSub>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𝑡</m:t>
                    </m:r>
                    <m:r>
                      <a:rPr lang="en-GB" i="1">
                        <a:latin typeface="Cambria Math" panose="02040503050406030204" pitchFamily="18" charset="0"/>
                        <a:ea typeface="Calibri" panose="020F0502020204030204" pitchFamily="34" charset="0"/>
                        <a:cs typeface="Calibri" panose="020F0502020204030204" pitchFamily="34" charset="0"/>
                      </a:rPr>
                      <m:t>)= </m:t>
                    </m:r>
                    <m:d>
                      <m:dPr>
                        <m:begChr m:val="{"/>
                        <m:endChr m:val=""/>
                        <m:ctrlPr>
                          <a:rPr lang="es-ES" i="1">
                            <a:effectLst/>
                            <a:latin typeface="Cambria Math" panose="02040503050406030204" pitchFamily="18" charset="0"/>
                            <a:cs typeface="Calibri" panose="020F0502020204030204" pitchFamily="34" charset="0"/>
                          </a:rPr>
                        </m:ctrlPr>
                      </m:dPr>
                      <m:e>
                        <m:r>
                          <a:rPr lang="en-GB" b="0" i="1" smtClean="0">
                            <a:effectLst/>
                            <a:latin typeface="Cambria Math" panose="02040503050406030204" pitchFamily="18" charset="0"/>
                            <a:cs typeface="Calibri" panose="020F0502020204030204" pitchFamily="34" charset="0"/>
                          </a:rPr>
                          <m:t> </m:t>
                        </m:r>
                        <m:eqArr>
                          <m:eqArrPr>
                            <m:ctrlPr>
                              <a:rPr lang="es-ES" i="1">
                                <a:effectLst/>
                                <a:latin typeface="Cambria Math" panose="02040503050406030204" pitchFamily="18" charset="0"/>
                                <a:cs typeface="Calibri" panose="020F0502020204030204" pitchFamily="34" charset="0"/>
                              </a:rPr>
                            </m:ctrlPr>
                          </m:eqArrPr>
                          <m:e>
                            <m:r>
                              <a:rPr lang="en-GB" i="1">
                                <a:latin typeface="Cambria Math" panose="02040503050406030204" pitchFamily="18" charset="0"/>
                                <a:ea typeface="Calibri" panose="020F0502020204030204" pitchFamily="34" charset="0"/>
                                <a:cs typeface="Calibri" panose="020F0502020204030204" pitchFamily="34" charset="0"/>
                              </a:rPr>
                              <m:t>1 </m:t>
                            </m:r>
                            <m:r>
                              <a:rPr lang="en-GB" i="1">
                                <a:latin typeface="Cambria Math" panose="02040503050406030204" pitchFamily="18" charset="0"/>
                                <a:ea typeface="Calibri" panose="020F0502020204030204" pitchFamily="34" charset="0"/>
                                <a:cs typeface="Calibri" panose="020F0502020204030204" pitchFamily="34" charset="0"/>
                              </a:rPr>
                              <m:t>𝑖𝑓</m:t>
                            </m:r>
                            <m:r>
                              <a:rPr lang="en-GB" i="1">
                                <a:latin typeface="Cambria Math" panose="02040503050406030204" pitchFamily="18" charset="0"/>
                                <a:ea typeface="Calibri" panose="020F0502020204030204" pitchFamily="34" charset="0"/>
                                <a:cs typeface="Calibri" panose="020F0502020204030204" pitchFamily="34" charset="0"/>
                              </a:rPr>
                              <m:t> </m:t>
                            </m:r>
                            <m:r>
                              <a:rPr lang="en-GB" i="1">
                                <a:latin typeface="Cambria Math" panose="02040503050406030204" pitchFamily="18" charset="0"/>
                                <a:ea typeface="Calibri" panose="020F0502020204030204" pitchFamily="34" charset="0"/>
                                <a:cs typeface="Calibri" panose="020F0502020204030204" pitchFamily="34" charset="0"/>
                              </a:rPr>
                              <m:t>𝑑</m:t>
                            </m:r>
                            <m:sSub>
                              <m:sSubPr>
                                <m:ctrlPr>
                                  <a:rPr lang="es-ES" i="1">
                                    <a:effectLst/>
                                    <a:latin typeface="Cambria Math" panose="02040503050406030204" pitchFamily="18" charset="0"/>
                                    <a:cs typeface="Calibri" panose="020F0502020204030204" pitchFamily="34" charset="0"/>
                                  </a:rPr>
                                </m:ctrlPr>
                              </m:sSubPr>
                              <m:e>
                                <m:r>
                                  <a:rPr lang="en-GB" i="1">
                                    <a:latin typeface="Cambria Math" panose="02040503050406030204" pitchFamily="18" charset="0"/>
                                    <a:ea typeface="Calibri" panose="020F0502020204030204" pitchFamily="34" charset="0"/>
                                    <a:cs typeface="Calibri" panose="020F0502020204030204" pitchFamily="34" charset="0"/>
                                  </a:rPr>
                                  <m:t>h</m:t>
                                </m:r>
                              </m:e>
                              <m:sub>
                                <m:r>
                                  <a:rPr lang="en-GB" i="1">
                                    <a:latin typeface="Cambria Math" panose="02040503050406030204" pitchFamily="18" charset="0"/>
                                    <a:ea typeface="Calibri" panose="020F0502020204030204" pitchFamily="34" charset="0"/>
                                    <a:cs typeface="Calibri" panose="020F0502020204030204" pitchFamily="34" charset="0"/>
                                  </a:rPr>
                                  <m:t>𝑖</m:t>
                                </m:r>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𝑗</m:t>
                                </m:r>
                              </m:sub>
                            </m:sSub>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𝑡</m:t>
                            </m:r>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𝐻</m:t>
                            </m:r>
                          </m:e>
                          <m:e>
                            <m:r>
                              <a:rPr lang="en-GB" i="1">
                                <a:latin typeface="Cambria Math" panose="02040503050406030204" pitchFamily="18" charset="0"/>
                                <a:ea typeface="Calibri" panose="020F0502020204030204" pitchFamily="34" charset="0"/>
                                <a:cs typeface="Calibri" panose="020F0502020204030204" pitchFamily="34" charset="0"/>
                              </a:rPr>
                              <m:t>0 </m:t>
                            </m:r>
                            <m:r>
                              <a:rPr lang="en-GB" i="1">
                                <a:latin typeface="Cambria Math" panose="02040503050406030204" pitchFamily="18" charset="0"/>
                                <a:ea typeface="Calibri" panose="020F0502020204030204" pitchFamily="34" charset="0"/>
                                <a:cs typeface="Calibri" panose="020F0502020204030204" pitchFamily="34" charset="0"/>
                              </a:rPr>
                              <m:t>𝑖𝑓</m:t>
                            </m:r>
                            <m:r>
                              <a:rPr lang="en-GB" i="1">
                                <a:latin typeface="Cambria Math" panose="02040503050406030204" pitchFamily="18" charset="0"/>
                                <a:ea typeface="Calibri" panose="020F0502020204030204" pitchFamily="34" charset="0"/>
                                <a:cs typeface="Calibri" panose="020F0502020204030204" pitchFamily="34" charset="0"/>
                              </a:rPr>
                              <m:t> </m:t>
                            </m:r>
                            <m:r>
                              <a:rPr lang="en-GB" i="1">
                                <a:latin typeface="Cambria Math" panose="02040503050406030204" pitchFamily="18" charset="0"/>
                                <a:ea typeface="Calibri" panose="020F0502020204030204" pitchFamily="34" charset="0"/>
                                <a:cs typeface="Calibri" panose="020F0502020204030204" pitchFamily="34" charset="0"/>
                              </a:rPr>
                              <m:t>𝑑</m:t>
                            </m:r>
                            <m:sSub>
                              <m:sSubPr>
                                <m:ctrlPr>
                                  <a:rPr lang="es-ES" i="1">
                                    <a:effectLst/>
                                    <a:latin typeface="Cambria Math" panose="02040503050406030204" pitchFamily="18" charset="0"/>
                                    <a:cs typeface="Calibri" panose="020F0502020204030204" pitchFamily="34" charset="0"/>
                                  </a:rPr>
                                </m:ctrlPr>
                              </m:sSubPr>
                              <m:e>
                                <m:r>
                                  <a:rPr lang="en-GB" i="1">
                                    <a:latin typeface="Cambria Math" panose="02040503050406030204" pitchFamily="18" charset="0"/>
                                    <a:ea typeface="Calibri" panose="020F0502020204030204" pitchFamily="34" charset="0"/>
                                    <a:cs typeface="Calibri" panose="020F0502020204030204" pitchFamily="34" charset="0"/>
                                  </a:rPr>
                                  <m:t>h</m:t>
                                </m:r>
                              </m:e>
                              <m:sub>
                                <m:r>
                                  <a:rPr lang="en-GB" i="1">
                                    <a:latin typeface="Cambria Math" panose="02040503050406030204" pitchFamily="18" charset="0"/>
                                    <a:ea typeface="Calibri" panose="020F0502020204030204" pitchFamily="34" charset="0"/>
                                    <a:cs typeface="Calibri" panose="020F0502020204030204" pitchFamily="34" charset="0"/>
                                  </a:rPr>
                                  <m:t>𝑖</m:t>
                                </m:r>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𝑗</m:t>
                                </m:r>
                              </m:sub>
                            </m:sSub>
                            <m:d>
                              <m:dPr>
                                <m:ctrlPr>
                                  <a:rPr lang="en-GB" i="1">
                                    <a:latin typeface="Cambria Math" panose="02040503050406030204" pitchFamily="18" charset="0"/>
                                    <a:ea typeface="Calibri" panose="020F0502020204030204" pitchFamily="34" charset="0"/>
                                    <a:cs typeface="Calibri" panose="020F0502020204030204" pitchFamily="34" charset="0"/>
                                  </a:rPr>
                                </m:ctrlPr>
                              </m:dPr>
                              <m:e>
                                <m:r>
                                  <a:rPr lang="en-GB" i="1">
                                    <a:latin typeface="Cambria Math" panose="02040503050406030204" pitchFamily="18" charset="0"/>
                                    <a:ea typeface="Calibri" panose="020F0502020204030204" pitchFamily="34" charset="0"/>
                                    <a:cs typeface="Calibri" panose="020F0502020204030204" pitchFamily="34" charset="0"/>
                                  </a:rPr>
                                  <m:t>𝑡</m:t>
                                </m:r>
                              </m:e>
                            </m:d>
                            <m:r>
                              <a:rPr lang="en-GB" b="0" i="1" smtClean="0">
                                <a:latin typeface="Cambria Math" panose="02040503050406030204" pitchFamily="18" charset="0"/>
                                <a:ea typeface="Calibri" panose="020F0502020204030204" pitchFamily="34" charset="0"/>
                                <a:cs typeface="Calibri" panose="020F0502020204030204" pitchFamily="34" charset="0"/>
                              </a:rPr>
                              <m:t>&gt;</m:t>
                            </m:r>
                            <m:r>
                              <a:rPr lang="en-GB" i="1">
                                <a:latin typeface="Cambria Math" panose="02040503050406030204" pitchFamily="18" charset="0"/>
                                <a:ea typeface="Calibri" panose="020F0502020204030204" pitchFamily="34" charset="0"/>
                                <a:cs typeface="Calibri" panose="020F0502020204030204" pitchFamily="34" charset="0"/>
                              </a:rPr>
                              <m:t>𝑡h𝑟𝑒𝑠</m:t>
                            </m:r>
                            <m:sSub>
                              <m:sSubPr>
                                <m:ctrlPr>
                                  <a:rPr lang="es-ES" i="1">
                                    <a:latin typeface="Cambria Math" panose="02040503050406030204" pitchFamily="18" charset="0"/>
                                    <a:cs typeface="Calibri" panose="020F0502020204030204" pitchFamily="34" charset="0"/>
                                  </a:rPr>
                                </m:ctrlPr>
                              </m:sSubPr>
                              <m:e>
                                <m:r>
                                  <a:rPr lang="en-GB" i="1">
                                    <a:latin typeface="Cambria Math" panose="02040503050406030204" pitchFamily="18" charset="0"/>
                                    <a:ea typeface="Calibri" panose="020F0502020204030204" pitchFamily="34" charset="0"/>
                                    <a:cs typeface="Calibri" panose="020F0502020204030204" pitchFamily="34" charset="0"/>
                                  </a:rPr>
                                  <m:t>h</m:t>
                                </m:r>
                              </m:e>
                              <m:sub>
                                <m:r>
                                  <a:rPr lang="en-GB" i="1">
                                    <a:latin typeface="Cambria Math" panose="02040503050406030204" pitchFamily="18" charset="0"/>
                                    <a:ea typeface="Calibri" panose="020F0502020204030204" pitchFamily="34" charset="0"/>
                                    <a:cs typeface="Calibri" panose="020F0502020204030204" pitchFamily="34" charset="0"/>
                                  </a:rPr>
                                  <m:t>h</m:t>
                                </m:r>
                              </m:sub>
                            </m:sSub>
                          </m:e>
                          <m:e>
                            <m:f>
                              <m:fPr>
                                <m:ctrlPr>
                                  <a:rPr lang="es-ES" i="1">
                                    <a:effectLst/>
                                    <a:latin typeface="Cambria Math" panose="02040503050406030204" pitchFamily="18" charset="0"/>
                                    <a:cs typeface="Calibri" panose="020F0502020204030204" pitchFamily="34" charset="0"/>
                                  </a:rPr>
                                </m:ctrlPr>
                              </m:fPr>
                              <m:num>
                                <m:r>
                                  <a:rPr lang="en-GB" i="1">
                                    <a:latin typeface="Cambria Math" panose="02040503050406030204" pitchFamily="18" charset="0"/>
                                    <a:ea typeface="Calibri" panose="020F0502020204030204" pitchFamily="34" charset="0"/>
                                    <a:cs typeface="Calibri" panose="020F0502020204030204" pitchFamily="34" charset="0"/>
                                  </a:rPr>
                                  <m:t>𝑡h𝑟𝑒𝑠</m:t>
                                </m:r>
                                <m:sSub>
                                  <m:sSubPr>
                                    <m:ctrlPr>
                                      <a:rPr lang="es-ES" i="1">
                                        <a:effectLst/>
                                        <a:latin typeface="Cambria Math" panose="02040503050406030204" pitchFamily="18" charset="0"/>
                                        <a:cs typeface="Calibri" panose="020F0502020204030204" pitchFamily="34" charset="0"/>
                                      </a:rPr>
                                    </m:ctrlPr>
                                  </m:sSubPr>
                                  <m:e>
                                    <m:r>
                                      <a:rPr lang="en-GB" i="1">
                                        <a:latin typeface="Cambria Math" panose="02040503050406030204" pitchFamily="18" charset="0"/>
                                        <a:ea typeface="Calibri" panose="020F0502020204030204" pitchFamily="34" charset="0"/>
                                        <a:cs typeface="Calibri" panose="020F0502020204030204" pitchFamily="34" charset="0"/>
                                      </a:rPr>
                                      <m:t>h</m:t>
                                    </m:r>
                                  </m:e>
                                  <m:sub>
                                    <m:r>
                                      <a:rPr lang="en-GB" i="1">
                                        <a:latin typeface="Cambria Math" panose="02040503050406030204" pitchFamily="18" charset="0"/>
                                        <a:ea typeface="Calibri" panose="020F0502020204030204" pitchFamily="34" charset="0"/>
                                        <a:cs typeface="Calibri" panose="020F0502020204030204" pitchFamily="34" charset="0"/>
                                      </a:rPr>
                                      <m:t>h</m:t>
                                    </m:r>
                                  </m:sub>
                                </m:sSub>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𝑑</m:t>
                                </m:r>
                                <m:sSub>
                                  <m:sSubPr>
                                    <m:ctrlPr>
                                      <a:rPr lang="es-ES" i="1">
                                        <a:effectLst/>
                                        <a:latin typeface="Cambria Math" panose="02040503050406030204" pitchFamily="18" charset="0"/>
                                        <a:cs typeface="Calibri" panose="020F0502020204030204" pitchFamily="34" charset="0"/>
                                      </a:rPr>
                                    </m:ctrlPr>
                                  </m:sSubPr>
                                  <m:e>
                                    <m:r>
                                      <a:rPr lang="en-GB" i="1">
                                        <a:latin typeface="Cambria Math" panose="02040503050406030204" pitchFamily="18" charset="0"/>
                                        <a:ea typeface="Calibri" panose="020F0502020204030204" pitchFamily="34" charset="0"/>
                                        <a:cs typeface="Calibri" panose="020F0502020204030204" pitchFamily="34" charset="0"/>
                                      </a:rPr>
                                      <m:t>h</m:t>
                                    </m:r>
                                  </m:e>
                                  <m:sub>
                                    <m:r>
                                      <a:rPr lang="en-GB" i="1">
                                        <a:latin typeface="Cambria Math" panose="02040503050406030204" pitchFamily="18" charset="0"/>
                                        <a:ea typeface="Calibri" panose="020F0502020204030204" pitchFamily="34" charset="0"/>
                                        <a:cs typeface="Calibri" panose="020F0502020204030204" pitchFamily="34" charset="0"/>
                                      </a:rPr>
                                      <m:t>𝑖</m:t>
                                    </m:r>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𝑗</m:t>
                                    </m:r>
                                  </m:sub>
                                </m:sSub>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𝑡</m:t>
                                </m:r>
                                <m:r>
                                  <a:rPr lang="en-GB" i="1">
                                    <a:latin typeface="Cambria Math" panose="02040503050406030204" pitchFamily="18" charset="0"/>
                                    <a:ea typeface="Calibri" panose="020F0502020204030204" pitchFamily="34" charset="0"/>
                                    <a:cs typeface="Calibri" panose="020F0502020204030204" pitchFamily="34" charset="0"/>
                                  </a:rPr>
                                  <m:t>) </m:t>
                                </m:r>
                              </m:num>
                              <m:den>
                                <m:r>
                                  <a:rPr lang="en-GB" i="1">
                                    <a:latin typeface="Cambria Math" panose="02040503050406030204" pitchFamily="18" charset="0"/>
                                    <a:ea typeface="Calibri" panose="020F0502020204030204" pitchFamily="34" charset="0"/>
                                    <a:cs typeface="Calibri" panose="020F0502020204030204" pitchFamily="34" charset="0"/>
                                  </a:rPr>
                                  <m:t>𝑡h𝑟𝑒𝑠</m:t>
                                </m:r>
                                <m:sSub>
                                  <m:sSubPr>
                                    <m:ctrlPr>
                                      <a:rPr lang="es-ES" i="1">
                                        <a:effectLst/>
                                        <a:latin typeface="Cambria Math" panose="02040503050406030204" pitchFamily="18" charset="0"/>
                                        <a:cs typeface="Calibri" panose="020F0502020204030204" pitchFamily="34" charset="0"/>
                                      </a:rPr>
                                    </m:ctrlPr>
                                  </m:sSubPr>
                                  <m:e>
                                    <m:r>
                                      <a:rPr lang="en-GB" i="1">
                                        <a:latin typeface="Cambria Math" panose="02040503050406030204" pitchFamily="18" charset="0"/>
                                        <a:ea typeface="Calibri" panose="020F0502020204030204" pitchFamily="34" charset="0"/>
                                        <a:cs typeface="Calibri" panose="020F0502020204030204" pitchFamily="34" charset="0"/>
                                      </a:rPr>
                                      <m:t>h</m:t>
                                    </m:r>
                                  </m:e>
                                  <m:sub>
                                    <m:r>
                                      <a:rPr lang="en-GB" i="1">
                                        <a:latin typeface="Cambria Math" panose="02040503050406030204" pitchFamily="18" charset="0"/>
                                        <a:ea typeface="Calibri" panose="020F0502020204030204" pitchFamily="34" charset="0"/>
                                        <a:cs typeface="Calibri" panose="020F0502020204030204" pitchFamily="34" charset="0"/>
                                      </a:rPr>
                                      <m:t>h</m:t>
                                    </m:r>
                                  </m:sub>
                                </m:sSub>
                                <m:r>
                                  <a:rPr lang="en-GB" i="1">
                                    <a:latin typeface="Cambria Math" panose="02040503050406030204" pitchFamily="18" charset="0"/>
                                    <a:ea typeface="Calibri" panose="020F0502020204030204" pitchFamily="34" charset="0"/>
                                    <a:cs typeface="Calibri" panose="020F0502020204030204" pitchFamily="34" charset="0"/>
                                  </a:rPr>
                                  <m:t>−</m:t>
                                </m:r>
                                <m:r>
                                  <a:rPr lang="en-GB" i="1">
                                    <a:latin typeface="Cambria Math" panose="02040503050406030204" pitchFamily="18" charset="0"/>
                                    <a:ea typeface="Calibri" panose="020F0502020204030204" pitchFamily="34" charset="0"/>
                                    <a:cs typeface="Calibri" panose="020F0502020204030204" pitchFamily="34" charset="0"/>
                                  </a:rPr>
                                  <m:t>𝐻</m:t>
                                </m:r>
                              </m:den>
                            </m:f>
                            <m:r>
                              <a:rPr lang="en-GB" i="1">
                                <a:latin typeface="Cambria Math" panose="02040503050406030204" pitchFamily="18" charset="0"/>
                                <a:ea typeface="Calibri" panose="020F0502020204030204" pitchFamily="34" charset="0"/>
                                <a:cs typeface="Calibri" panose="020F0502020204030204" pitchFamily="34" charset="0"/>
                              </a:rPr>
                              <m:t> </m:t>
                            </m:r>
                            <m:r>
                              <a:rPr lang="en-GB" i="1">
                                <a:latin typeface="Cambria Math" panose="02040503050406030204" pitchFamily="18" charset="0"/>
                                <a:ea typeface="Calibri" panose="020F0502020204030204" pitchFamily="34" charset="0"/>
                                <a:cs typeface="Calibri" panose="020F0502020204030204" pitchFamily="34" charset="0"/>
                              </a:rPr>
                              <m:t>𝑜𝑡h𝑒𝑟𝑤𝑖𝑠𝑒</m:t>
                            </m:r>
                          </m:e>
                        </m:eqArr>
                      </m:e>
                    </m:d>
                  </m:oMath>
                </a14:m>
                <a:r>
                  <a:rPr lang="en-GB">
                    <a:latin typeface="Calibri" panose="020F0502020204030204" pitchFamily="34" charset="0"/>
                    <a:ea typeface="Times New Roman" panose="02020603050405020304" pitchFamily="18" charset="0"/>
                  </a:rPr>
                  <a:t>       </a:t>
                </a:r>
                <a14:m>
                  <m:oMath xmlns:m="http://schemas.openxmlformats.org/officeDocument/2006/math">
                    <m:r>
                      <a:rPr lang="en-GB" i="1">
                        <a:latin typeface="Cambria Math" panose="02040503050406030204" pitchFamily="18" charset="0"/>
                        <a:ea typeface="Times New Roman" panose="02020603050405020304" pitchFamily="18" charset="0"/>
                        <a:cs typeface="Calibri" panose="020F0502020204030204" pitchFamily="34" charset="0"/>
                      </a:rPr>
                      <m:t>𝑤</m:t>
                    </m:r>
                    <m:sSub>
                      <m:sSubPr>
                        <m:ctrlPr>
                          <a:rPr lang="es-ES"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𝑣</m:t>
                        </m:r>
                      </m:e>
                      <m:sub>
                        <m:r>
                          <a:rPr lang="en-GB" i="1">
                            <a:latin typeface="Cambria Math" panose="02040503050406030204" pitchFamily="18" charset="0"/>
                            <a:ea typeface="Times New Roman" panose="02020603050405020304" pitchFamily="18" charset="0"/>
                            <a:cs typeface="Calibri" panose="020F0502020204030204" pitchFamily="34" charset="0"/>
                          </a:rPr>
                          <m:t>𝑖</m:t>
                        </m:r>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𝑗</m:t>
                        </m:r>
                      </m:sub>
                    </m:sSub>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𝑡</m:t>
                    </m:r>
                    <m:r>
                      <a:rPr lang="en-GB" i="1">
                        <a:latin typeface="Cambria Math" panose="02040503050406030204" pitchFamily="18" charset="0"/>
                        <a:ea typeface="Times New Roman" panose="02020603050405020304" pitchFamily="18" charset="0"/>
                        <a:cs typeface="Calibri" panose="020F0502020204030204" pitchFamily="34" charset="0"/>
                      </a:rPr>
                      <m:t>)=</m:t>
                    </m:r>
                    <m:d>
                      <m:dPr>
                        <m:begChr m:val="{"/>
                        <m:endChr m:val=""/>
                        <m:ctrlPr>
                          <a:rPr lang="es-ES" i="1">
                            <a:effectLst/>
                            <a:latin typeface="Cambria Math" panose="02040503050406030204" pitchFamily="18" charset="0"/>
                            <a:ea typeface="Times New Roman" panose="02020603050405020304" pitchFamily="18" charset="0"/>
                            <a:cs typeface="Calibri" panose="020F0502020204030204" pitchFamily="34" charset="0"/>
                          </a:rPr>
                        </m:ctrlPr>
                      </m:dPr>
                      <m:e>
                        <m:eqArr>
                          <m:eqArrPr>
                            <m:ctrlPr>
                              <a:rPr lang="es-ES" i="1">
                                <a:effectLst/>
                                <a:latin typeface="Cambria Math" panose="02040503050406030204" pitchFamily="18" charset="0"/>
                                <a:ea typeface="Times New Roman" panose="02020603050405020304" pitchFamily="18" charset="0"/>
                                <a:cs typeface="Calibri" panose="020F0502020204030204" pitchFamily="34" charset="0"/>
                              </a:rPr>
                            </m:ctrlPr>
                          </m:eqArrPr>
                          <m:e>
                            <m:r>
                              <a:rPr lang="en-GB" i="1">
                                <a:latin typeface="Cambria Math" panose="02040503050406030204" pitchFamily="18" charset="0"/>
                                <a:ea typeface="Times New Roman" panose="02020603050405020304" pitchFamily="18" charset="0"/>
                                <a:cs typeface="Calibri" panose="020F0502020204030204" pitchFamily="34" charset="0"/>
                              </a:rPr>
                              <m:t>1 </m:t>
                            </m:r>
                            <m:r>
                              <a:rPr lang="en-GB" i="1">
                                <a:latin typeface="Cambria Math" panose="02040503050406030204" pitchFamily="18" charset="0"/>
                                <a:ea typeface="Times New Roman" panose="02020603050405020304" pitchFamily="18" charset="0"/>
                                <a:cs typeface="Calibri" panose="020F0502020204030204" pitchFamily="34" charset="0"/>
                              </a:rPr>
                              <m:t>𝑖𝑓</m:t>
                            </m:r>
                            <m:r>
                              <a:rPr lang="en-GB" i="1">
                                <a:latin typeface="Cambria Math" panose="02040503050406030204" pitchFamily="18" charset="0"/>
                                <a:ea typeface="Times New Roman" panose="02020603050405020304" pitchFamily="18" charset="0"/>
                                <a:cs typeface="Calibri" panose="020F0502020204030204" pitchFamily="34" charset="0"/>
                              </a:rPr>
                              <m:t> </m:t>
                            </m:r>
                            <m:r>
                              <a:rPr lang="en-GB" i="1">
                                <a:latin typeface="Cambria Math" panose="02040503050406030204" pitchFamily="18" charset="0"/>
                                <a:ea typeface="Times New Roman" panose="02020603050405020304" pitchFamily="18" charset="0"/>
                                <a:cs typeface="Calibri" panose="020F0502020204030204" pitchFamily="34" charset="0"/>
                              </a:rPr>
                              <m:t>𝑑</m:t>
                            </m:r>
                            <m:sSub>
                              <m:sSubPr>
                                <m:ctrlPr>
                                  <a:rPr lang="es-ES"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𝑣</m:t>
                                </m:r>
                              </m:e>
                              <m:sub>
                                <m:r>
                                  <a:rPr lang="en-GB" i="1">
                                    <a:latin typeface="Cambria Math" panose="02040503050406030204" pitchFamily="18" charset="0"/>
                                    <a:ea typeface="Times New Roman" panose="02020603050405020304" pitchFamily="18" charset="0"/>
                                    <a:cs typeface="Calibri" panose="020F0502020204030204" pitchFamily="34" charset="0"/>
                                  </a:rPr>
                                  <m:t>𝑖</m:t>
                                </m:r>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𝑗</m:t>
                                </m:r>
                              </m:sub>
                            </m:sSub>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𝑡</m:t>
                            </m:r>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𝑉</m:t>
                            </m:r>
                          </m:e>
                          <m:e>
                            <m:r>
                              <a:rPr lang="en-GB" i="1">
                                <a:latin typeface="Cambria Math" panose="02040503050406030204" pitchFamily="18" charset="0"/>
                                <a:ea typeface="Times New Roman" panose="02020603050405020304" pitchFamily="18" charset="0"/>
                                <a:cs typeface="Calibri" panose="020F0502020204030204" pitchFamily="34" charset="0"/>
                              </a:rPr>
                              <m:t>0 </m:t>
                            </m:r>
                            <m:r>
                              <a:rPr lang="en-GB" i="1">
                                <a:latin typeface="Cambria Math" panose="02040503050406030204" pitchFamily="18" charset="0"/>
                                <a:ea typeface="Times New Roman" panose="02020603050405020304" pitchFamily="18" charset="0"/>
                                <a:cs typeface="Calibri" panose="020F0502020204030204" pitchFamily="34" charset="0"/>
                              </a:rPr>
                              <m:t>𝑖𝑓</m:t>
                            </m:r>
                            <m:r>
                              <a:rPr lang="en-GB" i="1">
                                <a:latin typeface="Cambria Math" panose="02040503050406030204" pitchFamily="18" charset="0"/>
                                <a:ea typeface="Times New Roman" panose="02020603050405020304" pitchFamily="18" charset="0"/>
                                <a:cs typeface="Calibri" panose="020F0502020204030204" pitchFamily="34" charset="0"/>
                              </a:rPr>
                              <m:t> </m:t>
                            </m:r>
                            <m:r>
                              <a:rPr lang="en-GB" i="1">
                                <a:latin typeface="Cambria Math" panose="02040503050406030204" pitchFamily="18" charset="0"/>
                                <a:ea typeface="Times New Roman" panose="02020603050405020304" pitchFamily="18" charset="0"/>
                                <a:cs typeface="Calibri" panose="020F0502020204030204" pitchFamily="34" charset="0"/>
                              </a:rPr>
                              <m:t>𝑑</m:t>
                            </m:r>
                            <m:sSub>
                              <m:sSubPr>
                                <m:ctrlPr>
                                  <a:rPr lang="es-ES"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𝑣</m:t>
                                </m:r>
                              </m:e>
                              <m:sub>
                                <m:r>
                                  <a:rPr lang="en-GB" i="1">
                                    <a:latin typeface="Cambria Math" panose="02040503050406030204" pitchFamily="18" charset="0"/>
                                    <a:ea typeface="Times New Roman" panose="02020603050405020304" pitchFamily="18" charset="0"/>
                                    <a:cs typeface="Calibri" panose="020F0502020204030204" pitchFamily="34" charset="0"/>
                                  </a:rPr>
                                  <m:t>𝑖</m:t>
                                </m:r>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𝑗</m:t>
                                </m:r>
                              </m:sub>
                            </m:sSub>
                            <m:d>
                              <m:dPr>
                                <m:ctrlPr>
                                  <a:rPr lang="en-GB" i="1">
                                    <a:latin typeface="Cambria Math" panose="02040503050406030204" pitchFamily="18" charset="0"/>
                                    <a:ea typeface="Times New Roman" panose="02020603050405020304" pitchFamily="18" charset="0"/>
                                    <a:cs typeface="Calibri" panose="020F0502020204030204" pitchFamily="34" charset="0"/>
                                  </a:rPr>
                                </m:ctrlPr>
                              </m:dPr>
                              <m:e>
                                <m:r>
                                  <a:rPr lang="en-GB" i="1">
                                    <a:latin typeface="Cambria Math" panose="02040503050406030204" pitchFamily="18" charset="0"/>
                                    <a:ea typeface="Times New Roman" panose="02020603050405020304" pitchFamily="18" charset="0"/>
                                    <a:cs typeface="Calibri" panose="020F0502020204030204" pitchFamily="34" charset="0"/>
                                  </a:rPr>
                                  <m:t>𝑡</m:t>
                                </m:r>
                              </m:e>
                            </m:d>
                            <m:r>
                              <a:rPr lang="en-GB" b="0" i="1" smtClean="0">
                                <a:latin typeface="Cambria Math" panose="02040503050406030204" pitchFamily="18" charset="0"/>
                                <a:ea typeface="Times New Roman" panose="02020603050405020304" pitchFamily="18" charset="0"/>
                                <a:cs typeface="Calibri" panose="020F0502020204030204" pitchFamily="34" charset="0"/>
                              </a:rPr>
                              <m:t>&gt;</m:t>
                            </m:r>
                            <m:r>
                              <a:rPr lang="en-GB" i="1">
                                <a:latin typeface="Cambria Math" panose="02040503050406030204" pitchFamily="18" charset="0"/>
                                <a:ea typeface="Times New Roman" panose="02020603050405020304" pitchFamily="18" charset="0"/>
                                <a:cs typeface="Calibri" panose="020F0502020204030204" pitchFamily="34" charset="0"/>
                              </a:rPr>
                              <m:t>𝑡h𝑟𝑒𝑠</m:t>
                            </m:r>
                            <m:sSub>
                              <m:sSubPr>
                                <m:ctrlPr>
                                  <a:rPr lang="es-ES" i="1">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h</m:t>
                                </m:r>
                              </m:e>
                              <m:sub>
                                <m:r>
                                  <a:rPr lang="en-GB" i="1">
                                    <a:latin typeface="Cambria Math" panose="02040503050406030204" pitchFamily="18" charset="0"/>
                                    <a:ea typeface="Times New Roman" panose="02020603050405020304" pitchFamily="18" charset="0"/>
                                    <a:cs typeface="Calibri" panose="020F0502020204030204" pitchFamily="34" charset="0"/>
                                  </a:rPr>
                                  <m:t>𝑣</m:t>
                                </m:r>
                              </m:sub>
                            </m:sSub>
                          </m:e>
                          <m:e>
                            <m:f>
                              <m:fPr>
                                <m:ctrlPr>
                                  <a:rPr lang="es-ES"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i="1">
                                    <a:latin typeface="Cambria Math" panose="02040503050406030204" pitchFamily="18" charset="0"/>
                                    <a:ea typeface="Times New Roman" panose="02020603050405020304" pitchFamily="18" charset="0"/>
                                    <a:cs typeface="Calibri" panose="020F0502020204030204" pitchFamily="34" charset="0"/>
                                  </a:rPr>
                                  <m:t>𝑡h𝑟𝑒𝑠</m:t>
                                </m:r>
                                <m:sSub>
                                  <m:sSubPr>
                                    <m:ctrlPr>
                                      <a:rPr lang="es-ES"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h</m:t>
                                    </m:r>
                                  </m:e>
                                  <m:sub>
                                    <m:r>
                                      <a:rPr lang="en-GB" i="1">
                                        <a:latin typeface="Cambria Math" panose="02040503050406030204" pitchFamily="18" charset="0"/>
                                        <a:ea typeface="Times New Roman" panose="02020603050405020304" pitchFamily="18" charset="0"/>
                                        <a:cs typeface="Calibri" panose="020F0502020204030204" pitchFamily="34" charset="0"/>
                                      </a:rPr>
                                      <m:t>𝑣</m:t>
                                    </m:r>
                                  </m:sub>
                                </m:sSub>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𝑑</m:t>
                                </m:r>
                                <m:sSub>
                                  <m:sSubPr>
                                    <m:ctrlPr>
                                      <a:rPr lang="es-ES"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𝑣</m:t>
                                    </m:r>
                                  </m:e>
                                  <m:sub>
                                    <m:r>
                                      <a:rPr lang="en-GB" i="1">
                                        <a:latin typeface="Cambria Math" panose="02040503050406030204" pitchFamily="18" charset="0"/>
                                        <a:ea typeface="Times New Roman" panose="02020603050405020304" pitchFamily="18" charset="0"/>
                                        <a:cs typeface="Calibri" panose="020F0502020204030204" pitchFamily="34" charset="0"/>
                                      </a:rPr>
                                      <m:t>𝑖</m:t>
                                    </m:r>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𝑗</m:t>
                                    </m:r>
                                  </m:sub>
                                </m:sSub>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𝑡</m:t>
                                </m:r>
                                <m:r>
                                  <a:rPr lang="en-GB" i="1">
                                    <a:latin typeface="Cambria Math" panose="02040503050406030204" pitchFamily="18" charset="0"/>
                                    <a:ea typeface="Times New Roman" panose="02020603050405020304" pitchFamily="18" charset="0"/>
                                    <a:cs typeface="Calibri" panose="020F0502020204030204" pitchFamily="34" charset="0"/>
                                  </a:rPr>
                                  <m:t>)</m:t>
                                </m:r>
                              </m:num>
                              <m:den>
                                <m:r>
                                  <a:rPr lang="en-GB" i="1">
                                    <a:latin typeface="Cambria Math" panose="02040503050406030204" pitchFamily="18" charset="0"/>
                                    <a:ea typeface="Times New Roman" panose="02020603050405020304" pitchFamily="18" charset="0"/>
                                    <a:cs typeface="Calibri" panose="020F0502020204030204" pitchFamily="34" charset="0"/>
                                  </a:rPr>
                                  <m:t>𝑡h𝑟𝑒𝑠</m:t>
                                </m:r>
                                <m:sSub>
                                  <m:sSubPr>
                                    <m:ctrlPr>
                                      <a:rPr lang="es-ES"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h</m:t>
                                    </m:r>
                                  </m:e>
                                  <m:sub>
                                    <m:r>
                                      <a:rPr lang="en-GB" i="1">
                                        <a:latin typeface="Cambria Math" panose="02040503050406030204" pitchFamily="18" charset="0"/>
                                        <a:ea typeface="Times New Roman" panose="02020603050405020304" pitchFamily="18" charset="0"/>
                                        <a:cs typeface="Calibri" panose="020F0502020204030204" pitchFamily="34" charset="0"/>
                                      </a:rPr>
                                      <m:t>𝑣</m:t>
                                    </m:r>
                                  </m:sub>
                                </m:sSub>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𝑉</m:t>
                                </m:r>
                              </m:den>
                            </m:f>
                            <m:r>
                              <a:rPr lang="en-GB" i="1">
                                <a:latin typeface="Cambria Math" panose="02040503050406030204" pitchFamily="18" charset="0"/>
                                <a:ea typeface="Times New Roman" panose="02020603050405020304" pitchFamily="18" charset="0"/>
                                <a:cs typeface="Calibri" panose="020F0502020204030204" pitchFamily="34" charset="0"/>
                              </a:rPr>
                              <m:t> </m:t>
                            </m:r>
                            <m:r>
                              <a:rPr lang="en-GB" i="1">
                                <a:latin typeface="Cambria Math" panose="02040503050406030204" pitchFamily="18" charset="0"/>
                                <a:ea typeface="Times New Roman" panose="02020603050405020304" pitchFamily="18" charset="0"/>
                                <a:cs typeface="Calibri" panose="020F0502020204030204" pitchFamily="34" charset="0"/>
                              </a:rPr>
                              <m:t>𝑜𝑡h𝑒𝑟𝑤𝑖𝑠𝑒</m:t>
                            </m:r>
                          </m:e>
                        </m:eqArr>
                      </m:e>
                    </m:d>
                  </m:oMath>
                </a14:m>
                <a:endParaRPr lang="es-ES"/>
              </a:p>
            </p:txBody>
          </p:sp>
        </mc:Choice>
        <mc:Fallback xmlns="">
          <p:sp>
            <p:nvSpPr>
              <p:cNvPr id="2" name="Rectangle 1"/>
              <p:cNvSpPr>
                <a:spLocks noRot="1" noChangeAspect="1" noMove="1" noResize="1" noEditPoints="1" noAdjustHandles="1" noChangeArrowheads="1" noChangeShapeType="1" noTextEdit="1"/>
              </p:cNvSpPr>
              <p:nvPr/>
            </p:nvSpPr>
            <p:spPr>
              <a:xfrm>
                <a:off x="434495" y="2810911"/>
                <a:ext cx="4039723" cy="2034403"/>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2977375" y="3692272"/>
                <a:ext cx="5274528" cy="735842"/>
              </a:xfrm>
              <a:prstGeom prst="rect">
                <a:avLst/>
              </a:prstGeom>
            </p:spPr>
            <p:txBody>
              <a:bodyPr wrap="square">
                <a:spAutoFit/>
              </a:bodyPr>
              <a:lstStyle/>
              <a:p>
                <a:pPr marL="457200" algn="just">
                  <a:lnSpc>
                    <a:spcPct val="115000"/>
                  </a:lnSpc>
                </a:pPr>
                <a:r>
                  <a:rPr lang="es-ES">
                    <a:latin typeface="Calibri" panose="020F0502020204030204" pitchFamily="34" charset="0"/>
                    <a:ea typeface="Times New Roman" panose="02020603050405020304" pitchFamily="18" charset="0"/>
                    <a:cs typeface="Calibri" panose="020F0502020204030204" pitchFamily="34" charset="0"/>
                  </a:rPr>
                  <a:t> </a:t>
                </a:r>
                <a14:m>
                  <m:oMath xmlns:m="http://schemas.openxmlformats.org/officeDocument/2006/math">
                    <m:sSub>
                      <m:sSubPr>
                        <m:ctrlPr>
                          <a:rPr lang="es-ES" i="1">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𝑤</m:t>
                        </m:r>
                      </m:e>
                      <m:sub>
                        <m:r>
                          <a:rPr lang="en-GB" i="1">
                            <a:latin typeface="Cambria Math" panose="02040503050406030204" pitchFamily="18" charset="0"/>
                            <a:ea typeface="Times New Roman" panose="02020603050405020304" pitchFamily="18" charset="0"/>
                            <a:cs typeface="Calibri" panose="020F0502020204030204" pitchFamily="34" charset="0"/>
                          </a:rPr>
                          <m:t>𝑖</m:t>
                        </m:r>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𝑗</m:t>
                        </m:r>
                      </m:sub>
                    </m:sSub>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𝑡</m:t>
                    </m:r>
                    <m:r>
                      <a:rPr lang="en-GB" i="1">
                        <a:latin typeface="Cambria Math" panose="02040503050406030204" pitchFamily="18" charset="0"/>
                        <a:ea typeface="Times New Roman" panose="02020603050405020304" pitchFamily="18" charset="0"/>
                        <a:cs typeface="Calibri" panose="020F0502020204030204" pitchFamily="34" charset="0"/>
                      </a:rPr>
                      <m:t>)=</m:t>
                    </m:r>
                    <m:d>
                      <m:dPr>
                        <m:begChr m:val="{"/>
                        <m:endChr m:val=""/>
                        <m:ctrlPr>
                          <a:rPr lang="es-ES" i="1">
                            <a:latin typeface="Cambria Math" panose="02040503050406030204" pitchFamily="18" charset="0"/>
                            <a:ea typeface="Times New Roman" panose="02020603050405020304" pitchFamily="18" charset="0"/>
                            <a:cs typeface="Calibri" panose="020F0502020204030204" pitchFamily="34" charset="0"/>
                          </a:rPr>
                        </m:ctrlPr>
                      </m:dPr>
                      <m:e>
                        <m:eqArr>
                          <m:eqArrPr>
                            <m:ctrlPr>
                              <a:rPr lang="es-ES" i="1">
                                <a:latin typeface="Cambria Math" panose="02040503050406030204" pitchFamily="18" charset="0"/>
                                <a:ea typeface="Times New Roman" panose="02020603050405020304" pitchFamily="18" charset="0"/>
                                <a:cs typeface="Calibri" panose="020F0502020204030204" pitchFamily="34" charset="0"/>
                              </a:rPr>
                            </m:ctrlPr>
                          </m:eqArrPr>
                          <m:e>
                            <m:f>
                              <m:fPr>
                                <m:ctrlPr>
                                  <a:rPr lang="es-ES" i="1">
                                    <a:latin typeface="Cambria Math" panose="02040503050406030204" pitchFamily="18" charset="0"/>
                                    <a:ea typeface="Times New Roman" panose="02020603050405020304" pitchFamily="18" charset="0"/>
                                    <a:cs typeface="Calibri" panose="020F0502020204030204" pitchFamily="34" charset="0"/>
                                  </a:rPr>
                                </m:ctrlPr>
                              </m:fPr>
                              <m:num>
                                <m:r>
                                  <a:rPr lang="en-GB" i="1">
                                    <a:latin typeface="Cambria Math" panose="02040503050406030204" pitchFamily="18" charset="0"/>
                                    <a:ea typeface="Times New Roman" panose="02020603050405020304" pitchFamily="18" charset="0"/>
                                    <a:cs typeface="Calibri" panose="020F0502020204030204" pitchFamily="34" charset="0"/>
                                  </a:rPr>
                                  <m:t>𝑤</m:t>
                                </m:r>
                                <m:sSub>
                                  <m:sSubPr>
                                    <m:ctrlPr>
                                      <a:rPr lang="es-ES" i="1">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h</m:t>
                                    </m:r>
                                  </m:e>
                                  <m:sub>
                                    <m:r>
                                      <a:rPr lang="en-GB" i="1">
                                        <a:latin typeface="Cambria Math" panose="02040503050406030204" pitchFamily="18" charset="0"/>
                                        <a:ea typeface="Times New Roman" panose="02020603050405020304" pitchFamily="18" charset="0"/>
                                        <a:cs typeface="Calibri" panose="020F0502020204030204" pitchFamily="34" charset="0"/>
                                      </a:rPr>
                                      <m:t>𝑖</m:t>
                                    </m:r>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𝑗</m:t>
                                    </m:r>
                                    <m:r>
                                      <a:rPr lang="en-GB" i="1">
                                        <a:latin typeface="Cambria Math" panose="02040503050406030204" pitchFamily="18" charset="0"/>
                                        <a:ea typeface="Times New Roman" panose="02020603050405020304" pitchFamily="18" charset="0"/>
                                        <a:cs typeface="Calibri" panose="020F0502020204030204" pitchFamily="34" charset="0"/>
                                      </a:rPr>
                                      <m:t> </m:t>
                                    </m:r>
                                  </m:sub>
                                </m:sSub>
                                <m:d>
                                  <m:dPr>
                                    <m:ctrlPr>
                                      <a:rPr lang="es-ES" i="1">
                                        <a:latin typeface="Cambria Math" panose="02040503050406030204" pitchFamily="18" charset="0"/>
                                        <a:ea typeface="Times New Roman" panose="02020603050405020304" pitchFamily="18" charset="0"/>
                                        <a:cs typeface="Calibri" panose="020F0502020204030204" pitchFamily="34" charset="0"/>
                                      </a:rPr>
                                    </m:ctrlPr>
                                  </m:dPr>
                                  <m:e>
                                    <m:r>
                                      <a:rPr lang="en-GB" i="1">
                                        <a:latin typeface="Cambria Math" panose="02040503050406030204" pitchFamily="18" charset="0"/>
                                        <a:ea typeface="Times New Roman" panose="02020603050405020304" pitchFamily="18" charset="0"/>
                                        <a:cs typeface="Calibri" panose="020F0502020204030204" pitchFamily="34" charset="0"/>
                                      </a:rPr>
                                      <m:t>𝑡</m:t>
                                    </m:r>
                                  </m:e>
                                </m:d>
                                <m:r>
                                  <a:rPr lang="en-GB" i="1">
                                    <a:latin typeface="Cambria Math" panose="02040503050406030204" pitchFamily="18" charset="0"/>
                                    <a:ea typeface="Times New Roman" panose="02020603050405020304" pitchFamily="18" charset="0"/>
                                    <a:cs typeface="Calibri" panose="020F0502020204030204" pitchFamily="34" charset="0"/>
                                  </a:rPr>
                                  <m:t> + </m:t>
                                </m:r>
                                <m:r>
                                  <a:rPr lang="en-GB" i="1">
                                    <a:latin typeface="Cambria Math" panose="02040503050406030204" pitchFamily="18" charset="0"/>
                                    <a:ea typeface="Times New Roman" panose="02020603050405020304" pitchFamily="18" charset="0"/>
                                    <a:cs typeface="Calibri" panose="020F0502020204030204" pitchFamily="34" charset="0"/>
                                  </a:rPr>
                                  <m:t>𝑤</m:t>
                                </m:r>
                                <m:sSub>
                                  <m:sSubPr>
                                    <m:ctrlPr>
                                      <a:rPr lang="es-ES" i="1">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𝑣</m:t>
                                    </m:r>
                                  </m:e>
                                  <m:sub>
                                    <m:r>
                                      <a:rPr lang="en-GB" i="1">
                                        <a:latin typeface="Cambria Math" panose="02040503050406030204" pitchFamily="18" charset="0"/>
                                        <a:ea typeface="Times New Roman" panose="02020603050405020304" pitchFamily="18" charset="0"/>
                                        <a:cs typeface="Calibri" panose="020F0502020204030204" pitchFamily="34" charset="0"/>
                                      </a:rPr>
                                      <m:t>𝑖</m:t>
                                    </m:r>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𝑗</m:t>
                                    </m:r>
                                  </m:sub>
                                </m:sSub>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𝑡</m:t>
                                </m:r>
                                <m:r>
                                  <a:rPr lang="en-GB" i="1">
                                    <a:latin typeface="Cambria Math" panose="02040503050406030204" pitchFamily="18" charset="0"/>
                                    <a:ea typeface="Times New Roman" panose="02020603050405020304" pitchFamily="18" charset="0"/>
                                    <a:cs typeface="Calibri" panose="020F0502020204030204" pitchFamily="34" charset="0"/>
                                  </a:rPr>
                                  <m:t>)</m:t>
                                </m:r>
                              </m:num>
                              <m:den>
                                <m:r>
                                  <a:rPr lang="en-GB" i="1">
                                    <a:latin typeface="Cambria Math" panose="02040503050406030204" pitchFamily="18" charset="0"/>
                                    <a:ea typeface="Times New Roman" panose="02020603050405020304" pitchFamily="18" charset="0"/>
                                    <a:cs typeface="Calibri" panose="020F0502020204030204" pitchFamily="34" charset="0"/>
                                  </a:rPr>
                                  <m:t>2</m:t>
                                </m:r>
                              </m:den>
                            </m:f>
                            <m:r>
                              <a:rPr lang="en-GB" i="1">
                                <a:latin typeface="Cambria Math" panose="02040503050406030204" pitchFamily="18" charset="0"/>
                                <a:ea typeface="Times New Roman" panose="02020603050405020304" pitchFamily="18" charset="0"/>
                                <a:cs typeface="Calibri" panose="020F0502020204030204" pitchFamily="34" charset="0"/>
                              </a:rPr>
                              <m:t> </m:t>
                            </m:r>
                            <m:r>
                              <a:rPr lang="en-GB" i="1">
                                <a:latin typeface="Cambria Math" panose="02040503050406030204" pitchFamily="18" charset="0"/>
                                <a:ea typeface="Times New Roman" panose="02020603050405020304" pitchFamily="18" charset="0"/>
                                <a:cs typeface="Calibri" panose="020F0502020204030204" pitchFamily="34" charset="0"/>
                              </a:rPr>
                              <m:t>𝑖𝑓</m:t>
                            </m:r>
                            <m:r>
                              <a:rPr lang="en-GB" i="1">
                                <a:latin typeface="Cambria Math" panose="02040503050406030204" pitchFamily="18" charset="0"/>
                                <a:ea typeface="Times New Roman" panose="02020603050405020304" pitchFamily="18" charset="0"/>
                                <a:cs typeface="Calibri" panose="020F0502020204030204" pitchFamily="34" charset="0"/>
                              </a:rPr>
                              <m:t> </m:t>
                            </m:r>
                            <m:r>
                              <a:rPr lang="en-GB" i="1">
                                <a:latin typeface="Cambria Math" panose="02040503050406030204" pitchFamily="18" charset="0"/>
                                <a:ea typeface="Times New Roman" panose="02020603050405020304" pitchFamily="18" charset="0"/>
                                <a:cs typeface="Calibri" panose="020F0502020204030204" pitchFamily="34" charset="0"/>
                              </a:rPr>
                              <m:t>𝑤</m:t>
                            </m:r>
                            <m:sSub>
                              <m:sSubPr>
                                <m:ctrlPr>
                                  <a:rPr lang="es-ES" i="1">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h</m:t>
                                </m:r>
                              </m:e>
                              <m:sub>
                                <m:r>
                                  <a:rPr lang="en-GB" i="1">
                                    <a:latin typeface="Cambria Math" panose="02040503050406030204" pitchFamily="18" charset="0"/>
                                    <a:ea typeface="Times New Roman" panose="02020603050405020304" pitchFamily="18" charset="0"/>
                                    <a:cs typeface="Calibri" panose="020F0502020204030204" pitchFamily="34" charset="0"/>
                                  </a:rPr>
                                  <m:t>𝑖𝑗</m:t>
                                </m:r>
                              </m:sub>
                            </m:sSub>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𝑡</m:t>
                            </m:r>
                            <m:r>
                              <a:rPr lang="en-GB" i="1">
                                <a:latin typeface="Cambria Math" panose="02040503050406030204" pitchFamily="18" charset="0"/>
                                <a:ea typeface="Times New Roman" panose="02020603050405020304" pitchFamily="18" charset="0"/>
                                <a:cs typeface="Calibri" panose="020F0502020204030204" pitchFamily="34" charset="0"/>
                              </a:rPr>
                              <m:t>)&gt;0 &amp;&amp;&amp;&amp;&amp;</m:t>
                            </m:r>
                            <m:r>
                              <a:rPr lang="en-GB" i="1">
                                <a:latin typeface="Cambria Math" panose="02040503050406030204" pitchFamily="18" charset="0"/>
                                <a:ea typeface="Times New Roman" panose="02020603050405020304" pitchFamily="18" charset="0"/>
                                <a:cs typeface="Calibri" panose="020F0502020204030204" pitchFamily="34" charset="0"/>
                              </a:rPr>
                              <m:t>𝑎𝑛𝑑</m:t>
                            </m:r>
                            <m:r>
                              <a:rPr lang="en-GB" i="1">
                                <a:latin typeface="Cambria Math" panose="02040503050406030204" pitchFamily="18" charset="0"/>
                                <a:ea typeface="Times New Roman" panose="02020603050405020304" pitchFamily="18" charset="0"/>
                                <a:cs typeface="Calibri" panose="020F0502020204030204" pitchFamily="34" charset="0"/>
                              </a:rPr>
                              <m:t> </m:t>
                            </m:r>
                            <m:r>
                              <a:rPr lang="en-GB" i="1">
                                <a:latin typeface="Cambria Math" panose="02040503050406030204" pitchFamily="18" charset="0"/>
                                <a:ea typeface="Times New Roman" panose="02020603050405020304" pitchFamily="18" charset="0"/>
                                <a:cs typeface="Calibri" panose="020F0502020204030204" pitchFamily="34" charset="0"/>
                              </a:rPr>
                              <m:t>𝑤</m:t>
                            </m:r>
                            <m:sSub>
                              <m:sSubPr>
                                <m:ctrlPr>
                                  <a:rPr lang="es-ES" i="1">
                                    <a:latin typeface="Cambria Math" panose="02040503050406030204" pitchFamily="18" charset="0"/>
                                    <a:ea typeface="Times New Roman" panose="02020603050405020304" pitchFamily="18" charset="0"/>
                                    <a:cs typeface="Calibri" panose="020F0502020204030204" pitchFamily="34" charset="0"/>
                                  </a:rPr>
                                </m:ctrlPr>
                              </m:sSubPr>
                              <m:e>
                                <m:r>
                                  <a:rPr lang="en-GB" i="1">
                                    <a:latin typeface="Cambria Math" panose="02040503050406030204" pitchFamily="18" charset="0"/>
                                    <a:ea typeface="Times New Roman" panose="02020603050405020304" pitchFamily="18" charset="0"/>
                                    <a:cs typeface="Calibri" panose="020F0502020204030204" pitchFamily="34" charset="0"/>
                                  </a:rPr>
                                  <m:t>𝑣</m:t>
                                </m:r>
                              </m:e>
                              <m:sub>
                                <m:r>
                                  <a:rPr lang="en-GB" i="1">
                                    <a:latin typeface="Cambria Math" panose="02040503050406030204" pitchFamily="18" charset="0"/>
                                    <a:ea typeface="Times New Roman" panose="02020603050405020304" pitchFamily="18" charset="0"/>
                                    <a:cs typeface="Calibri" panose="020F0502020204030204" pitchFamily="34" charset="0"/>
                                  </a:rPr>
                                  <m:t>𝑖</m:t>
                                </m:r>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𝑗</m:t>
                                </m:r>
                              </m:sub>
                            </m:sSub>
                            <m:r>
                              <a:rPr lang="en-GB" i="1">
                                <a:latin typeface="Cambria Math" panose="02040503050406030204" pitchFamily="18" charset="0"/>
                                <a:ea typeface="Times New Roman" panose="02020603050405020304" pitchFamily="18" charset="0"/>
                                <a:cs typeface="Calibri" panose="020F0502020204030204" pitchFamily="34" charset="0"/>
                              </a:rPr>
                              <m:t>(</m:t>
                            </m:r>
                            <m:r>
                              <a:rPr lang="en-GB" i="1">
                                <a:latin typeface="Cambria Math" panose="02040503050406030204" pitchFamily="18" charset="0"/>
                                <a:ea typeface="Times New Roman" panose="02020603050405020304" pitchFamily="18" charset="0"/>
                                <a:cs typeface="Calibri" panose="020F0502020204030204" pitchFamily="34" charset="0"/>
                              </a:rPr>
                              <m:t>𝑡</m:t>
                            </m:r>
                            <m:r>
                              <a:rPr lang="en-GB" i="1">
                                <a:latin typeface="Cambria Math" panose="02040503050406030204" pitchFamily="18" charset="0"/>
                                <a:ea typeface="Times New Roman" panose="02020603050405020304" pitchFamily="18" charset="0"/>
                                <a:cs typeface="Calibri" panose="020F0502020204030204" pitchFamily="34" charset="0"/>
                              </a:rPr>
                              <m:t>)&gt;0</m:t>
                            </m:r>
                          </m:e>
                          <m:e>
                            <m:r>
                              <a:rPr lang="en-GB" i="1">
                                <a:latin typeface="Cambria Math" panose="02040503050406030204" pitchFamily="18" charset="0"/>
                                <a:ea typeface="Times New Roman" panose="02020603050405020304" pitchFamily="18" charset="0"/>
                                <a:cs typeface="Calibri" panose="020F0502020204030204" pitchFamily="34" charset="0"/>
                              </a:rPr>
                              <m:t>0 </m:t>
                            </m:r>
                            <m:r>
                              <a:rPr lang="en-GB" i="1">
                                <a:latin typeface="Cambria Math" panose="02040503050406030204" pitchFamily="18" charset="0"/>
                                <a:ea typeface="Times New Roman" panose="02020603050405020304" pitchFamily="18" charset="0"/>
                                <a:cs typeface="Calibri" panose="020F0502020204030204" pitchFamily="34" charset="0"/>
                              </a:rPr>
                              <m:t>𝑜𝑡h𝑒𝑟𝑤𝑖𝑠𝑒</m:t>
                            </m:r>
                          </m:e>
                        </m:eqArr>
                      </m:e>
                    </m:d>
                  </m:oMath>
                </a14:m>
                <a:endParaRPr lang="es-ES" sz="1600">
                  <a:latin typeface="Calibri" panose="020F0502020204030204" pitchFamily="34" charset="0"/>
                  <a:ea typeface="Calibri" panose="020F050202020403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2977375" y="3692272"/>
                <a:ext cx="5274528" cy="735842"/>
              </a:xfrm>
              <a:prstGeom prst="rect">
                <a:avLst/>
              </a:prstGeom>
              <a:blipFill>
                <a:blip r:embed="rId6"/>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033108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37"/>
          <p:cNvSpPr txBox="1">
            <a:spLocks noGrp="1"/>
          </p:cNvSpPr>
          <p:nvPr>
            <p:ph type="subTitle" idx="1"/>
          </p:nvPr>
        </p:nvSpPr>
        <p:spPr>
          <a:xfrm>
            <a:off x="54237" y="1635623"/>
            <a:ext cx="4618502" cy="717578"/>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dirty="0" smtClean="0">
                <a:latin typeface="Barlow Semi Condensed Medium" panose="020B0604020202020204" charset="0"/>
              </a:rPr>
              <a:t>Define complexity analogous to graph connectivity</a:t>
            </a:r>
          </a:p>
        </p:txBody>
      </p:sp>
      <p:sp>
        <p:nvSpPr>
          <p:cNvPr id="521" name="Google Shape;521;p37"/>
          <p:cNvSpPr txBox="1">
            <a:spLocks noGrp="1"/>
          </p:cNvSpPr>
          <p:nvPr>
            <p:ph type="ctrTitle"/>
          </p:nvPr>
        </p:nvSpPr>
        <p:spPr>
          <a:xfrm>
            <a:off x="589185" y="234737"/>
            <a:ext cx="6633620" cy="969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200" dirty="0" smtClean="0"/>
              <a:t>Spatio-Temporal Complexity Indicators</a:t>
            </a:r>
            <a:endParaRPr sz="3200" dirty="0"/>
          </a:p>
        </p:txBody>
      </p:sp>
      <p:sp>
        <p:nvSpPr>
          <p:cNvPr id="4" name="Google Shape;520;p37"/>
          <p:cNvSpPr txBox="1">
            <a:spLocks/>
          </p:cNvSpPr>
          <p:nvPr/>
        </p:nvSpPr>
        <p:spPr>
          <a:xfrm>
            <a:off x="3312013" y="2501770"/>
            <a:ext cx="4398817"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endParaRPr lang="en" b="1" dirty="0" smtClean="0">
              <a:latin typeface="Barlow Semi Condensed Medium" panose="020B0604020202020204" charset="0"/>
            </a:endParaRPr>
          </a:p>
        </p:txBody>
      </p:sp>
      <p:sp>
        <p:nvSpPr>
          <p:cNvPr id="11" name="Google Shape;520;p37"/>
          <p:cNvSpPr txBox="1">
            <a:spLocks/>
          </p:cNvSpPr>
          <p:nvPr/>
        </p:nvSpPr>
        <p:spPr>
          <a:xfrm>
            <a:off x="54237" y="2291676"/>
            <a:ext cx="4618502"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dirty="0" smtClean="0">
                <a:latin typeface="Barlow Semi Condensed Medium" panose="020B0604020202020204" charset="0"/>
              </a:rPr>
              <a:t>Edge Density: </a:t>
            </a:r>
          </a:p>
        </p:txBody>
      </p:sp>
      <p:pic>
        <p:nvPicPr>
          <p:cNvPr id="8" name="Imatge 7"/>
          <p:cNvPicPr>
            <a:picLocks noChangeAspect="1"/>
          </p:cNvPicPr>
          <p:nvPr/>
        </p:nvPicPr>
        <p:blipFill>
          <a:blip r:embed="rId3">
            <a:extLst/>
          </a:blip>
          <a:stretch>
            <a:fillRect/>
          </a:stretch>
        </p:blipFill>
        <p:spPr>
          <a:xfrm>
            <a:off x="1383844" y="2298984"/>
            <a:ext cx="1514181" cy="497517"/>
          </a:xfrm>
          <a:prstGeom prst="rect">
            <a:avLst/>
          </a:prstGeom>
        </p:spPr>
      </p:pic>
      <p:sp>
        <p:nvSpPr>
          <p:cNvPr id="14" name="Google Shape;520;p37"/>
          <p:cNvSpPr txBox="1">
            <a:spLocks/>
          </p:cNvSpPr>
          <p:nvPr/>
        </p:nvSpPr>
        <p:spPr>
          <a:xfrm>
            <a:off x="54237" y="4327484"/>
            <a:ext cx="2748381"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dirty="0" smtClean="0">
                <a:latin typeface="Barlow Semi Condensed Medium" panose="020B0604020202020204" charset="0"/>
              </a:rPr>
              <a:t>Nearest Neighbor Degree: </a:t>
            </a:r>
          </a:p>
        </p:txBody>
      </p:sp>
      <p:sp>
        <p:nvSpPr>
          <p:cNvPr id="16" name="Google Shape;520;p37"/>
          <p:cNvSpPr txBox="1">
            <a:spLocks/>
          </p:cNvSpPr>
          <p:nvPr/>
        </p:nvSpPr>
        <p:spPr>
          <a:xfrm>
            <a:off x="54237" y="3722117"/>
            <a:ext cx="2094869"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dirty="0" smtClean="0">
                <a:latin typeface="Barlow Semi Condensed Medium" panose="020B0604020202020204" charset="0"/>
              </a:rPr>
              <a:t>Clustering Coefficient: </a:t>
            </a:r>
          </a:p>
        </p:txBody>
      </p:sp>
      <p:pic>
        <p:nvPicPr>
          <p:cNvPr id="13" name="Imatge 12"/>
          <p:cNvPicPr>
            <a:picLocks noChangeAspect="1"/>
          </p:cNvPicPr>
          <p:nvPr/>
        </p:nvPicPr>
        <p:blipFill>
          <a:blip r:embed="rId4">
            <a:extLst/>
          </a:blip>
          <a:stretch>
            <a:fillRect/>
          </a:stretch>
        </p:blipFill>
        <p:spPr>
          <a:xfrm>
            <a:off x="2363489" y="4364228"/>
            <a:ext cx="2154723" cy="441845"/>
          </a:xfrm>
          <a:prstGeom prst="rect">
            <a:avLst/>
          </a:prstGeom>
        </p:spPr>
      </p:pic>
      <p:pic>
        <p:nvPicPr>
          <p:cNvPr id="2" name="Imatge 1"/>
          <p:cNvPicPr>
            <a:picLocks noChangeAspect="1"/>
          </p:cNvPicPr>
          <p:nvPr/>
        </p:nvPicPr>
        <p:blipFill>
          <a:blip r:embed="rId5">
            <a:extLst/>
          </a:blip>
          <a:stretch>
            <a:fillRect/>
          </a:stretch>
        </p:blipFill>
        <p:spPr>
          <a:xfrm>
            <a:off x="2083449" y="3773292"/>
            <a:ext cx="2589290" cy="408534"/>
          </a:xfrm>
          <a:prstGeom prst="rect">
            <a:avLst/>
          </a:prstGeom>
        </p:spPr>
      </p:pic>
      <p:sp>
        <p:nvSpPr>
          <p:cNvPr id="15" name="Google Shape;520;p37"/>
          <p:cNvSpPr txBox="1">
            <a:spLocks/>
          </p:cNvSpPr>
          <p:nvPr/>
        </p:nvSpPr>
        <p:spPr>
          <a:xfrm>
            <a:off x="26154" y="3000450"/>
            <a:ext cx="2094869"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dirty="0" smtClean="0">
                <a:latin typeface="Barlow Semi Condensed Medium" panose="020B0604020202020204" charset="0"/>
              </a:rPr>
              <a:t>Strength: </a:t>
            </a:r>
          </a:p>
        </p:txBody>
      </p:sp>
      <p:pic>
        <p:nvPicPr>
          <p:cNvPr id="5" name="Imatge 4"/>
          <p:cNvPicPr>
            <a:picLocks noChangeAspect="1"/>
          </p:cNvPicPr>
          <p:nvPr/>
        </p:nvPicPr>
        <p:blipFill>
          <a:blip r:embed="rId6">
            <a:extLst/>
          </a:blip>
          <a:stretch>
            <a:fillRect/>
          </a:stretch>
        </p:blipFill>
        <p:spPr>
          <a:xfrm>
            <a:off x="1073588" y="3085156"/>
            <a:ext cx="1541202" cy="265289"/>
          </a:xfrm>
          <a:prstGeom prst="rect">
            <a:avLst/>
          </a:prstGeom>
        </p:spPr>
      </p:pic>
      <p:pic>
        <p:nvPicPr>
          <p:cNvPr id="3" name="Imatge 2"/>
          <p:cNvPicPr>
            <a:picLocks noChangeAspect="1"/>
          </p:cNvPicPr>
          <p:nvPr/>
        </p:nvPicPr>
        <p:blipFill>
          <a:blip r:embed="rId7"/>
          <a:stretch>
            <a:fillRect/>
          </a:stretch>
        </p:blipFill>
        <p:spPr>
          <a:xfrm>
            <a:off x="3595248" y="1986195"/>
            <a:ext cx="4242192" cy="1768725"/>
          </a:xfrm>
          <a:prstGeom prst="rect">
            <a:avLst/>
          </a:prstGeom>
        </p:spPr>
      </p:pic>
    </p:spTree>
    <p:extLst>
      <p:ext uri="{BB962C8B-B14F-4D97-AF65-F5344CB8AC3E}">
        <p14:creationId xmlns:p14="http://schemas.microsoft.com/office/powerpoint/2010/main" val="39861279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ctrTitle"/>
          </p:nvPr>
        </p:nvSpPr>
        <p:spPr>
          <a:xfrm>
            <a:off x="720000" y="431533"/>
            <a:ext cx="2958300" cy="969600"/>
          </a:xfrm>
        </p:spPr>
        <p:txBody>
          <a:bodyPr/>
          <a:lstStyle/>
          <a:p>
            <a:r>
              <a:rPr lang="en-GB" sz="2400" smtClean="0"/>
              <a:t>Simulation Scenarios</a:t>
            </a:r>
            <a:endParaRPr lang="es-ES" sz="2400"/>
          </a:p>
        </p:txBody>
      </p:sp>
      <p:sp>
        <p:nvSpPr>
          <p:cNvPr id="4" name="Subtítol 2"/>
          <p:cNvSpPr>
            <a:spLocks noGrp="1"/>
          </p:cNvSpPr>
          <p:nvPr>
            <p:ph type="subTitle" idx="1"/>
          </p:nvPr>
        </p:nvSpPr>
        <p:spPr>
          <a:xfrm>
            <a:off x="337150" y="1998436"/>
            <a:ext cx="4073400" cy="1693200"/>
          </a:xfrm>
        </p:spPr>
        <p:txBody>
          <a:bodyPr/>
          <a:lstStyle/>
          <a:p>
            <a:r>
              <a:rPr lang="en-GB" b="1" smtClean="0"/>
              <a:t>Real traffic:</a:t>
            </a:r>
            <a:endParaRPr lang="en-GB" b="1" smtClean="0"/>
          </a:p>
          <a:p>
            <a:pPr>
              <a:buFont typeface="Arial" panose="020B0604020202020204" pitchFamily="34" charset="0"/>
              <a:buChar char="•"/>
            </a:pPr>
            <a:r>
              <a:rPr lang="en-GB" smtClean="0"/>
              <a:t>178 en-route sectors in ECAC</a:t>
            </a:r>
            <a:endParaRPr lang="en-GB" smtClean="0"/>
          </a:p>
          <a:p>
            <a:pPr>
              <a:buFont typeface="Arial" panose="020B0604020202020204" pitchFamily="34" charset="0"/>
              <a:buChar char="•"/>
            </a:pPr>
            <a:r>
              <a:rPr lang="en-GB" smtClean="0"/>
              <a:t>One day of traffic</a:t>
            </a:r>
            <a:endParaRPr lang="en-GB" smtClean="0"/>
          </a:p>
          <a:p>
            <a:pPr>
              <a:buFont typeface="Arial" panose="020B0604020202020204" pitchFamily="34" charset="0"/>
              <a:buChar char="•"/>
            </a:pPr>
            <a:r>
              <a:rPr lang="en-GB" smtClean="0"/>
              <a:t>Thresholds set based on a system wide analysis</a:t>
            </a:r>
            <a:endParaRPr lang="en-GB" smtClean="0"/>
          </a:p>
          <a:p>
            <a:pPr>
              <a:buFont typeface="Arial" panose="020B0604020202020204" pitchFamily="34" charset="0"/>
              <a:buChar char="•"/>
            </a:pPr>
            <a:r>
              <a:rPr lang="en-GB" smtClean="0"/>
              <a:t>Flights sampled every 30 seconds</a:t>
            </a:r>
            <a:endParaRPr lang="es-ES"/>
          </a:p>
        </p:txBody>
      </p:sp>
      <p:sp>
        <p:nvSpPr>
          <p:cNvPr id="5" name="Subtítol 2"/>
          <p:cNvSpPr txBox="1">
            <a:spLocks/>
          </p:cNvSpPr>
          <p:nvPr/>
        </p:nvSpPr>
        <p:spPr>
          <a:xfrm>
            <a:off x="4172550" y="1939169"/>
            <a:ext cx="4073400" cy="1693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r>
              <a:rPr lang="en-GB" b="1" smtClean="0"/>
              <a:t>Miles in Trail:</a:t>
            </a:r>
          </a:p>
          <a:p>
            <a:pPr>
              <a:buFont typeface="Arial" panose="020B0604020202020204" pitchFamily="34" charset="0"/>
              <a:buChar char="•"/>
            </a:pPr>
            <a:r>
              <a:rPr lang="en-GB" smtClean="0"/>
              <a:t>Scenarios with 2,4,8,16 aircraft per flow</a:t>
            </a:r>
          </a:p>
          <a:p>
            <a:pPr>
              <a:buFont typeface="Arial" panose="020B0604020202020204" pitchFamily="34" charset="0"/>
              <a:buChar char="•"/>
            </a:pPr>
            <a:r>
              <a:rPr lang="en-GB" smtClean="0"/>
              <a:t>Three different CR algorithms</a:t>
            </a:r>
          </a:p>
          <a:p>
            <a:pPr>
              <a:buFont typeface="Arial" panose="020B0604020202020204" pitchFamily="34" charset="0"/>
              <a:buChar char="•"/>
            </a:pPr>
            <a:r>
              <a:rPr lang="en-GB" smtClean="0"/>
              <a:t>Asses how algorithms perform in terms of complexity</a:t>
            </a:r>
          </a:p>
        </p:txBody>
      </p:sp>
    </p:spTree>
    <p:extLst>
      <p:ext uri="{BB962C8B-B14F-4D97-AF65-F5344CB8AC3E}">
        <p14:creationId xmlns:p14="http://schemas.microsoft.com/office/powerpoint/2010/main" val="8260838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tge 3"/>
          <p:cNvPicPr>
            <a:picLocks noChangeAspect="1"/>
          </p:cNvPicPr>
          <p:nvPr/>
        </p:nvPicPr>
        <p:blipFill>
          <a:blip r:embed="rId2">
            <a:extLst>
              <a:ext uri="{BEBA8EAE-BF5A-486C-A8C5-ECC9F3942E4B}">
                <a14:imgProps xmlns:a14="http://schemas.microsoft.com/office/drawing/2010/main">
                  <a14:imgLayer r:embed="rId3">
                    <a14:imgEffect>
                      <a14:brightnessContrast bright="-5000"/>
                    </a14:imgEffect>
                  </a14:imgLayer>
                </a14:imgProps>
              </a:ext>
            </a:extLst>
          </a:blip>
          <a:stretch>
            <a:fillRect/>
          </a:stretch>
        </p:blipFill>
        <p:spPr>
          <a:xfrm>
            <a:off x="0" y="430786"/>
            <a:ext cx="3571962" cy="3474464"/>
          </a:xfrm>
          <a:prstGeom prst="rect">
            <a:avLst/>
          </a:prstGeom>
        </p:spPr>
      </p:pic>
      <p:pic>
        <p:nvPicPr>
          <p:cNvPr id="5" name="Imatge 4"/>
          <p:cNvPicPr>
            <a:picLocks noChangeAspect="1"/>
          </p:cNvPicPr>
          <p:nvPr/>
        </p:nvPicPr>
        <p:blipFill>
          <a:blip r:embed="rId4">
            <a:extLst>
              <a:ext uri="{BEBA8EAE-BF5A-486C-A8C5-ECC9F3942E4B}">
                <a14:imgProps xmlns:a14="http://schemas.microsoft.com/office/drawing/2010/main">
                  <a14:imgLayer r:embed="rId5">
                    <a14:imgEffect>
                      <a14:brightnessContrast bright="-5000"/>
                    </a14:imgEffect>
                  </a14:imgLayer>
                </a14:imgProps>
              </a:ext>
            </a:extLst>
          </a:blip>
          <a:stretch>
            <a:fillRect/>
          </a:stretch>
        </p:blipFill>
        <p:spPr>
          <a:xfrm>
            <a:off x="3601509" y="1075266"/>
            <a:ext cx="5466329" cy="2503487"/>
          </a:xfrm>
          <a:prstGeom prst="rect">
            <a:avLst/>
          </a:prstGeom>
        </p:spPr>
      </p:pic>
    </p:spTree>
    <p:extLst>
      <p:ext uri="{BB962C8B-B14F-4D97-AF65-F5344CB8AC3E}">
        <p14:creationId xmlns:p14="http://schemas.microsoft.com/office/powerpoint/2010/main" val="29706472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ctrTitle"/>
          </p:nvPr>
        </p:nvSpPr>
        <p:spPr>
          <a:xfrm>
            <a:off x="642998" y="336795"/>
            <a:ext cx="2958300" cy="969600"/>
          </a:xfrm>
        </p:spPr>
        <p:txBody>
          <a:bodyPr/>
          <a:lstStyle/>
          <a:p>
            <a:r>
              <a:rPr lang="en-GB" sz="2400" smtClean="0"/>
              <a:t>Miles in Trail</a:t>
            </a:r>
            <a:endParaRPr lang="es-ES" sz="2400"/>
          </a:p>
        </p:txBody>
      </p:sp>
      <p:pic>
        <p:nvPicPr>
          <p:cNvPr id="4" name="Imatge 3"/>
          <p:cNvPicPr>
            <a:picLocks noChangeAspect="1"/>
          </p:cNvPicPr>
          <p:nvPr/>
        </p:nvPicPr>
        <p:blipFill>
          <a:blip r:embed="rId2">
            <a:extLst>
              <a:ext uri="{BEBA8EAE-BF5A-486C-A8C5-ECC9F3942E4B}">
                <a14:imgProps xmlns:a14="http://schemas.microsoft.com/office/drawing/2010/main">
                  <a14:imgLayer r:embed="rId3">
                    <a14:imgEffect>
                      <a14:brightnessContrast bright="-5000"/>
                    </a14:imgEffect>
                  </a14:imgLayer>
                </a14:imgProps>
              </a:ext>
            </a:extLst>
          </a:blip>
          <a:stretch>
            <a:fillRect/>
          </a:stretch>
        </p:blipFill>
        <p:spPr>
          <a:xfrm>
            <a:off x="0" y="2217091"/>
            <a:ext cx="3205887" cy="2786141"/>
          </a:xfrm>
          <a:prstGeom prst="rect">
            <a:avLst/>
          </a:prstGeom>
        </p:spPr>
      </p:pic>
      <p:pic>
        <p:nvPicPr>
          <p:cNvPr id="5" name="Imatge 4"/>
          <p:cNvPicPr>
            <a:picLocks noChangeAspect="1"/>
          </p:cNvPicPr>
          <p:nvPr/>
        </p:nvPicPr>
        <p:blipFill>
          <a:blip r:embed="rId4">
            <a:extLst/>
          </a:blip>
          <a:stretch>
            <a:fillRect/>
          </a:stretch>
        </p:blipFill>
        <p:spPr>
          <a:xfrm>
            <a:off x="3337422" y="13333"/>
            <a:ext cx="5806578" cy="2586123"/>
          </a:xfrm>
          <a:prstGeom prst="rect">
            <a:avLst/>
          </a:prstGeom>
        </p:spPr>
      </p:pic>
      <p:pic>
        <p:nvPicPr>
          <p:cNvPr id="6" name="Imatge 5"/>
          <p:cNvPicPr>
            <a:picLocks noChangeAspect="1"/>
          </p:cNvPicPr>
          <p:nvPr/>
        </p:nvPicPr>
        <p:blipFill>
          <a:blip r:embed="rId5">
            <a:extLst>
              <a:ext uri="{BEBA8EAE-BF5A-486C-A8C5-ECC9F3942E4B}">
                <a14:imgProps xmlns:a14="http://schemas.microsoft.com/office/drawing/2010/main">
                  <a14:imgLayer r:embed="rId6">
                    <a14:imgEffect>
                      <a14:brightnessContrast bright="-5000"/>
                    </a14:imgEffect>
                  </a14:imgLayer>
                </a14:imgProps>
              </a:ext>
            </a:extLst>
          </a:blip>
          <a:stretch>
            <a:fillRect/>
          </a:stretch>
        </p:blipFill>
        <p:spPr>
          <a:xfrm>
            <a:off x="3205887" y="2512682"/>
            <a:ext cx="5870736" cy="2618031"/>
          </a:xfrm>
          <a:prstGeom prst="rect">
            <a:avLst/>
          </a:prstGeom>
        </p:spPr>
      </p:pic>
    </p:spTree>
    <p:extLst>
      <p:ext uri="{BB962C8B-B14F-4D97-AF65-F5344CB8AC3E}">
        <p14:creationId xmlns:p14="http://schemas.microsoft.com/office/powerpoint/2010/main" val="10033736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19"/>
        <p:cNvGrpSpPr/>
        <p:nvPr/>
      </p:nvGrpSpPr>
      <p:grpSpPr>
        <a:xfrm>
          <a:off x="0" y="0"/>
          <a:ext cx="0" cy="0"/>
          <a:chOff x="0" y="0"/>
          <a:chExt cx="0" cy="0"/>
        </a:xfrm>
      </p:grpSpPr>
      <p:sp>
        <p:nvSpPr>
          <p:cNvPr id="620" name="Google Shape;620;p43"/>
          <p:cNvSpPr txBox="1">
            <a:spLocks noGrp="1"/>
          </p:cNvSpPr>
          <p:nvPr>
            <p:ph type="title"/>
          </p:nvPr>
        </p:nvSpPr>
        <p:spPr>
          <a:xfrm>
            <a:off x="2896819" y="1592877"/>
            <a:ext cx="5600283" cy="1694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mtClean="0"/>
              <a:t>Multi-Agent RL for Complexity Reduction</a:t>
            </a:r>
            <a:endParaRPr dirty="0"/>
          </a:p>
        </p:txBody>
      </p:sp>
      <p:sp>
        <p:nvSpPr>
          <p:cNvPr id="621" name="Google Shape;621;p43"/>
          <p:cNvSpPr txBox="1">
            <a:spLocks noGrp="1"/>
          </p:cNvSpPr>
          <p:nvPr>
            <p:ph type="subTitle" idx="1"/>
          </p:nvPr>
        </p:nvSpPr>
        <p:spPr>
          <a:xfrm>
            <a:off x="4578850" y="3362050"/>
            <a:ext cx="3845100" cy="394800"/>
          </a:xfrm>
          <a:prstGeom prst="rect">
            <a:avLst/>
          </a:prstGeom>
        </p:spPr>
        <p:txBody>
          <a:bodyPr spcFirstLastPara="1" wrap="square" lIns="91425" tIns="91425" rIns="91425" bIns="91425" anchor="t" anchorCtr="0">
            <a:noAutofit/>
          </a:bodyPr>
          <a:lstStyle/>
          <a:p>
            <a:pPr marL="0" lvl="0" indent="0"/>
            <a:r>
              <a:rPr lang="es-ES"/>
              <a:t>And generalizing conflict resolution</a:t>
            </a:r>
          </a:p>
          <a:p>
            <a:pPr marL="0" lvl="0" indent="0" algn="l" rtl="0">
              <a:spcBef>
                <a:spcPts val="0"/>
              </a:spcBef>
              <a:spcAft>
                <a:spcPts val="0"/>
              </a:spcAft>
              <a:buNone/>
            </a:pPr>
            <a:endParaRPr dirty="0"/>
          </a:p>
        </p:txBody>
      </p:sp>
      <p:sp>
        <p:nvSpPr>
          <p:cNvPr id="622" name="Google Shape;622;p43"/>
          <p:cNvSpPr txBox="1">
            <a:spLocks noGrp="1"/>
          </p:cNvSpPr>
          <p:nvPr>
            <p:ph type="title" idx="2"/>
          </p:nvPr>
        </p:nvSpPr>
        <p:spPr>
          <a:xfrm>
            <a:off x="6323650" y="315950"/>
            <a:ext cx="2100300" cy="9795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mtClean="0"/>
              <a:t>03</a:t>
            </a:r>
            <a:endParaRPr/>
          </a:p>
        </p:txBody>
      </p:sp>
    </p:spTree>
    <p:extLst>
      <p:ext uri="{BB962C8B-B14F-4D97-AF65-F5344CB8AC3E}">
        <p14:creationId xmlns:p14="http://schemas.microsoft.com/office/powerpoint/2010/main" val="2291940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39"/>
          <p:cNvSpPr txBox="1">
            <a:spLocks noGrp="1"/>
          </p:cNvSpPr>
          <p:nvPr>
            <p:ph type="title"/>
          </p:nvPr>
        </p:nvSpPr>
        <p:spPr>
          <a:xfrm>
            <a:off x="720050" y="1724525"/>
            <a:ext cx="3845100" cy="1694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Introduction</a:t>
            </a:r>
            <a:endParaRPr dirty="0"/>
          </a:p>
        </p:txBody>
      </p:sp>
      <p:sp>
        <p:nvSpPr>
          <p:cNvPr id="534" name="Google Shape;534;p39"/>
          <p:cNvSpPr txBox="1">
            <a:spLocks noGrp="1"/>
          </p:cNvSpPr>
          <p:nvPr>
            <p:ph type="title" idx="2"/>
          </p:nvPr>
        </p:nvSpPr>
        <p:spPr>
          <a:xfrm>
            <a:off x="720050" y="315950"/>
            <a:ext cx="2100300" cy="979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01</a:t>
            </a:r>
            <a:endParaRPr/>
          </a:p>
        </p:txBody>
      </p:sp>
      <p:sp>
        <p:nvSpPr>
          <p:cNvPr id="535" name="Google Shape;535;p39"/>
          <p:cNvSpPr txBox="1">
            <a:spLocks noGrp="1"/>
          </p:cNvSpPr>
          <p:nvPr>
            <p:ph type="subTitle" idx="1"/>
          </p:nvPr>
        </p:nvSpPr>
        <p:spPr>
          <a:xfrm>
            <a:off x="720050" y="3362050"/>
            <a:ext cx="3845100" cy="39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And objectives</a:t>
            </a:r>
            <a:endParaRP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ol 4"/>
          <p:cNvSpPr>
            <a:spLocks noGrp="1"/>
          </p:cNvSpPr>
          <p:nvPr>
            <p:ph type="ctrTitle"/>
          </p:nvPr>
        </p:nvSpPr>
        <p:spPr>
          <a:xfrm>
            <a:off x="720000" y="404173"/>
            <a:ext cx="2958300" cy="969600"/>
          </a:xfrm>
        </p:spPr>
        <p:txBody>
          <a:bodyPr/>
          <a:lstStyle/>
          <a:p>
            <a:r>
              <a:rPr lang="en-GB" sz="2400" smtClean="0"/>
              <a:t>Complexity Reduction</a:t>
            </a:r>
            <a:endParaRPr lang="es-ES" sz="2400"/>
          </a:p>
        </p:txBody>
      </p:sp>
      <p:sp>
        <p:nvSpPr>
          <p:cNvPr id="7" name="Subtítol 2"/>
          <p:cNvSpPr>
            <a:spLocks noGrp="1"/>
          </p:cNvSpPr>
          <p:nvPr>
            <p:ph type="subTitle" idx="1"/>
          </p:nvPr>
        </p:nvSpPr>
        <p:spPr>
          <a:xfrm>
            <a:off x="1876568" y="1866357"/>
            <a:ext cx="4073400" cy="2022250"/>
          </a:xfrm>
        </p:spPr>
        <p:txBody>
          <a:bodyPr/>
          <a:lstStyle/>
          <a:p>
            <a:pPr marL="139700" indent="0"/>
            <a:r>
              <a:rPr lang="en-GB" b="1" smtClean="0"/>
              <a:t>Conflicts </a:t>
            </a:r>
            <a:r>
              <a:rPr lang="en-GB" b="1"/>
              <a:t>are not the only source </a:t>
            </a:r>
            <a:r>
              <a:rPr lang="en-GB" b="1"/>
              <a:t>of </a:t>
            </a:r>
            <a:r>
              <a:rPr lang="en-GB" b="1" smtClean="0"/>
              <a:t>complexity</a:t>
            </a:r>
          </a:p>
          <a:p>
            <a:pPr marL="139700" indent="0"/>
            <a:endParaRPr lang="en-GB" b="1"/>
          </a:p>
          <a:p>
            <a:pPr marL="139700" indent="0"/>
            <a:r>
              <a:rPr lang="en-GB" b="1"/>
              <a:t>Conflict resolution as a special case of </a:t>
            </a:r>
            <a:r>
              <a:rPr lang="en-GB" b="1"/>
              <a:t>complexity </a:t>
            </a:r>
            <a:r>
              <a:rPr lang="en-GB" b="1" smtClean="0"/>
              <a:t>reduction</a:t>
            </a:r>
          </a:p>
          <a:p>
            <a:pPr marL="139700" indent="0"/>
            <a:endParaRPr lang="en-GB" b="1" smtClean="0"/>
          </a:p>
          <a:p>
            <a:pPr marL="139700" indent="0"/>
            <a:r>
              <a:rPr lang="en-GB" b="1" smtClean="0"/>
              <a:t>Extend indicators to single aircraft complexity</a:t>
            </a:r>
          </a:p>
          <a:p>
            <a:pPr marL="139700" indent="0"/>
            <a:endParaRPr lang="en-GB" b="1" smtClean="0"/>
          </a:p>
          <a:p>
            <a:pPr marL="139700" indent="0"/>
            <a:r>
              <a:rPr lang="en-GB" b="1"/>
              <a:t>I</a:t>
            </a:r>
            <a:r>
              <a:rPr lang="en-GB" b="1" smtClean="0"/>
              <a:t>dentify </a:t>
            </a:r>
            <a:r>
              <a:rPr lang="en-GB" b="1"/>
              <a:t>complex </a:t>
            </a:r>
            <a:r>
              <a:rPr lang="en-GB" b="1"/>
              <a:t>spatio-temporal </a:t>
            </a:r>
            <a:r>
              <a:rPr lang="en-GB" b="1" smtClean="0"/>
              <a:t>areas</a:t>
            </a:r>
            <a:endParaRPr lang="en-GB" b="1"/>
          </a:p>
        </p:txBody>
      </p:sp>
    </p:spTree>
    <p:extLst>
      <p:ext uri="{BB962C8B-B14F-4D97-AF65-F5344CB8AC3E}">
        <p14:creationId xmlns:p14="http://schemas.microsoft.com/office/powerpoint/2010/main" val="21152184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ctrTitle"/>
          </p:nvPr>
        </p:nvSpPr>
        <p:spPr>
          <a:xfrm>
            <a:off x="700750" y="250169"/>
            <a:ext cx="4217760" cy="969600"/>
          </a:xfrm>
        </p:spPr>
        <p:txBody>
          <a:bodyPr/>
          <a:lstStyle/>
          <a:p>
            <a:r>
              <a:rPr lang="en-GB" sz="2400" smtClean="0"/>
              <a:t>Multi-Agent RL with Graph Neural Networks</a:t>
            </a:r>
            <a:endParaRPr lang="es-ES" sz="2400"/>
          </a:p>
        </p:txBody>
      </p:sp>
      <p:sp>
        <p:nvSpPr>
          <p:cNvPr id="4" name="Subtítol 2"/>
          <p:cNvSpPr txBox="1">
            <a:spLocks/>
          </p:cNvSpPr>
          <p:nvPr/>
        </p:nvSpPr>
        <p:spPr>
          <a:xfrm>
            <a:off x="0" y="3544486"/>
            <a:ext cx="4073400" cy="1693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r>
              <a:rPr lang="en-GB" b="1" smtClean="0"/>
              <a:t>Advantages:</a:t>
            </a:r>
          </a:p>
          <a:p>
            <a:pPr>
              <a:buFont typeface="Arial" panose="020B0604020202020204" pitchFamily="34" charset="0"/>
              <a:buChar char="•"/>
            </a:pPr>
            <a:r>
              <a:rPr lang="en-GB" smtClean="0"/>
              <a:t>Complements our modeling choices</a:t>
            </a:r>
          </a:p>
          <a:p>
            <a:pPr>
              <a:buFont typeface="Arial" panose="020B0604020202020204" pitchFamily="34" charset="0"/>
              <a:buChar char="•"/>
            </a:pPr>
            <a:r>
              <a:rPr lang="en-GB" smtClean="0"/>
              <a:t>Overcomes issues of MADDPG</a:t>
            </a:r>
          </a:p>
          <a:p>
            <a:pPr>
              <a:buFont typeface="Arial" panose="020B0604020202020204" pitchFamily="34" charset="0"/>
              <a:buChar char="•"/>
            </a:pPr>
            <a:r>
              <a:rPr lang="en-GB" smtClean="0"/>
              <a:t>Explicit coordination</a:t>
            </a:r>
          </a:p>
          <a:p>
            <a:pPr>
              <a:buFont typeface="Arial" panose="020B0604020202020204" pitchFamily="34" charset="0"/>
              <a:buChar char="•"/>
            </a:pPr>
            <a:endParaRPr lang="en-GB" smtClean="0"/>
          </a:p>
        </p:txBody>
      </p:sp>
      <p:sp>
        <p:nvSpPr>
          <p:cNvPr id="5" name="Subtítol 2"/>
          <p:cNvSpPr txBox="1">
            <a:spLocks/>
          </p:cNvSpPr>
          <p:nvPr/>
        </p:nvSpPr>
        <p:spPr>
          <a:xfrm>
            <a:off x="0" y="1459422"/>
            <a:ext cx="4073400" cy="1693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r>
              <a:rPr lang="en-GB" b="1" smtClean="0"/>
              <a:t>DGN:</a:t>
            </a:r>
          </a:p>
          <a:p>
            <a:pPr>
              <a:buFont typeface="Arial" panose="020B0604020202020204" pitchFamily="34" charset="0"/>
              <a:buChar char="•"/>
            </a:pPr>
            <a:r>
              <a:rPr lang="en-GB" smtClean="0"/>
              <a:t>Multi-agent environment as a graph</a:t>
            </a:r>
          </a:p>
          <a:p>
            <a:pPr>
              <a:buFont typeface="Arial" panose="020B0604020202020204" pitchFamily="34" charset="0"/>
              <a:buChar char="•"/>
            </a:pPr>
            <a:r>
              <a:rPr lang="en-GB" smtClean="0"/>
              <a:t>Graph convolutions to extract relation between nodes </a:t>
            </a:r>
          </a:p>
          <a:p>
            <a:pPr>
              <a:buFont typeface="Arial" panose="020B0604020202020204" pitchFamily="34" charset="0"/>
              <a:buChar char="•"/>
            </a:pPr>
            <a:r>
              <a:rPr lang="en-GB" smtClean="0"/>
              <a:t>Temporal regularization for long-term consistency</a:t>
            </a:r>
          </a:p>
          <a:p>
            <a:pPr>
              <a:buFont typeface="Arial" panose="020B0604020202020204" pitchFamily="34" charset="0"/>
              <a:buChar char="•"/>
            </a:pPr>
            <a:endParaRPr lang="en-GB" smtClean="0"/>
          </a:p>
        </p:txBody>
      </p:sp>
      <p:pic>
        <p:nvPicPr>
          <p:cNvPr id="6" name="Imatge 5"/>
          <p:cNvPicPr>
            <a:picLocks noChangeAspect="1"/>
          </p:cNvPicPr>
          <p:nvPr/>
        </p:nvPicPr>
        <p:blipFill>
          <a:blip r:embed="rId2">
            <a:extLst>
              <a:ext uri="{BEBA8EAE-BF5A-486C-A8C5-ECC9F3942E4B}">
                <a14:imgProps xmlns:a14="http://schemas.microsoft.com/office/drawing/2010/main">
                  <a14:imgLayer r:embed="rId3">
                    <a14:imgEffect>
                      <a14:brightnessContrast bright="-5000"/>
                    </a14:imgEffect>
                  </a14:imgLayer>
                </a14:imgProps>
              </a:ext>
            </a:extLst>
          </a:blip>
          <a:stretch>
            <a:fillRect/>
          </a:stretch>
        </p:blipFill>
        <p:spPr>
          <a:xfrm>
            <a:off x="3570819" y="993815"/>
            <a:ext cx="5317710" cy="3558934"/>
          </a:xfrm>
          <a:prstGeom prst="rect">
            <a:avLst/>
          </a:prstGeom>
        </p:spPr>
      </p:pic>
    </p:spTree>
    <p:extLst>
      <p:ext uri="{BB962C8B-B14F-4D97-AF65-F5344CB8AC3E}">
        <p14:creationId xmlns:p14="http://schemas.microsoft.com/office/powerpoint/2010/main" val="14064379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1" name="Google Shape;521;p37"/>
          <p:cNvSpPr txBox="1">
            <a:spLocks noGrp="1"/>
          </p:cNvSpPr>
          <p:nvPr>
            <p:ph type="ctrTitle"/>
          </p:nvPr>
        </p:nvSpPr>
        <p:spPr>
          <a:xfrm>
            <a:off x="886551" y="122674"/>
            <a:ext cx="6633620" cy="9696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3200" dirty="0" smtClean="0"/>
              <a:t>Important Aspects </a:t>
            </a:r>
            <a:endParaRPr sz="3200" dirty="0"/>
          </a:p>
        </p:txBody>
      </p:sp>
      <p:sp>
        <p:nvSpPr>
          <p:cNvPr id="4" name="Google Shape;520;p37"/>
          <p:cNvSpPr txBox="1">
            <a:spLocks/>
          </p:cNvSpPr>
          <p:nvPr/>
        </p:nvSpPr>
        <p:spPr>
          <a:xfrm>
            <a:off x="3312013" y="2501770"/>
            <a:ext cx="4398817"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endParaRPr lang="en" b="1" dirty="0" smtClean="0">
              <a:latin typeface="Barlow Semi Condensed Medium" panose="020B0604020202020204" charset="0"/>
            </a:endParaRPr>
          </a:p>
        </p:txBody>
      </p:sp>
      <p:pic>
        <p:nvPicPr>
          <p:cNvPr id="3" name="Imatge 2"/>
          <p:cNvPicPr>
            <a:picLocks noChangeAspect="1"/>
          </p:cNvPicPr>
          <p:nvPr/>
        </p:nvPicPr>
        <p:blipFill>
          <a:blip r:embed="rId3">
            <a:extLst>
              <a:ext uri="{BEBA8EAE-BF5A-486C-A8C5-ECC9F3942E4B}">
                <a14:imgProps xmlns:a14="http://schemas.microsoft.com/office/drawing/2010/main">
                  <a14:imgLayer r:embed="rId4">
                    <a14:imgEffect>
                      <a14:brightnessContrast bright="-5000"/>
                    </a14:imgEffect>
                  </a14:imgLayer>
                </a14:imgProps>
              </a:ext>
            </a:extLst>
          </a:blip>
          <a:stretch>
            <a:fillRect/>
          </a:stretch>
        </p:blipFill>
        <p:spPr>
          <a:xfrm rot="10800000" flipV="1">
            <a:off x="4702693" y="1510349"/>
            <a:ext cx="339717" cy="338433"/>
          </a:xfrm>
          <a:prstGeom prst="rect">
            <a:avLst/>
          </a:prstGeom>
        </p:spPr>
      </p:pic>
      <p:sp>
        <p:nvSpPr>
          <p:cNvPr id="10" name="Google Shape;520;p37"/>
          <p:cNvSpPr txBox="1">
            <a:spLocks noGrp="1"/>
          </p:cNvSpPr>
          <p:nvPr>
            <p:ph type="subTitle" idx="1"/>
          </p:nvPr>
        </p:nvSpPr>
        <p:spPr>
          <a:xfrm>
            <a:off x="5156436" y="1430708"/>
            <a:ext cx="2435390" cy="717578"/>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dirty="0" smtClean="0">
                <a:latin typeface="Barlow Semi Condensed Medium" panose="020B0604020202020204" charset="0"/>
              </a:rPr>
              <a:t>Explainability:</a:t>
            </a:r>
          </a:p>
          <a:p>
            <a:pPr marL="0" indent="0">
              <a:spcAft>
                <a:spcPts val="1600"/>
              </a:spcAft>
            </a:pPr>
            <a:r>
              <a:rPr lang="en-GB" dirty="0"/>
              <a:t>Models should not be considered as black boxes, controllers must be aware why the models make those decision. Possible expressivity </a:t>
            </a:r>
            <a:r>
              <a:rPr lang="en-GB" dirty="0" err="1"/>
              <a:t>tradeoffs</a:t>
            </a:r>
            <a:endParaRPr lang="en-GB" dirty="0"/>
          </a:p>
          <a:p>
            <a:pPr marL="0" lvl="0" indent="0" algn="l" rtl="0">
              <a:spcBef>
                <a:spcPts val="0"/>
              </a:spcBef>
              <a:spcAft>
                <a:spcPts val="1600"/>
              </a:spcAft>
              <a:buNone/>
            </a:pPr>
            <a:endParaRPr lang="en" b="1" dirty="0" smtClean="0">
              <a:latin typeface="Barlow Semi Condensed Medium" panose="020B0604020202020204" charset="0"/>
            </a:endParaRPr>
          </a:p>
          <a:p>
            <a:pPr marL="0" lvl="0" indent="0" algn="l" rtl="0">
              <a:spcBef>
                <a:spcPts val="0"/>
              </a:spcBef>
              <a:spcAft>
                <a:spcPts val="1600"/>
              </a:spcAft>
              <a:buNone/>
            </a:pPr>
            <a:endParaRPr lang="en" b="1" dirty="0" smtClean="0">
              <a:latin typeface="Barlow Semi Condensed Medium" panose="020B0604020202020204" charset="0"/>
            </a:endParaRPr>
          </a:p>
        </p:txBody>
      </p:sp>
      <p:pic>
        <p:nvPicPr>
          <p:cNvPr id="8" name="Imatge 7"/>
          <p:cNvPicPr>
            <a:picLocks noChangeAspect="1"/>
          </p:cNvPicPr>
          <p:nvPr/>
        </p:nvPicPr>
        <p:blipFill>
          <a:blip r:embed="rId5">
            <a:extLst>
              <a:ext uri="{BEBA8EAE-BF5A-486C-A8C5-ECC9F3942E4B}">
                <a14:imgProps xmlns:a14="http://schemas.microsoft.com/office/drawing/2010/main">
                  <a14:imgLayer r:embed="rId6">
                    <a14:imgEffect>
                      <a14:brightnessContrast bright="-6000"/>
                    </a14:imgEffect>
                  </a14:imgLayer>
                </a14:imgProps>
              </a:ext>
              <a:ext uri="{28A0092B-C50C-407E-A947-70E740481C1C}">
                <a14:useLocalDpi xmlns:a14="http://schemas.microsoft.com/office/drawing/2010/main" val="0"/>
              </a:ext>
            </a:extLst>
          </a:blip>
          <a:stretch>
            <a:fillRect/>
          </a:stretch>
        </p:blipFill>
        <p:spPr>
          <a:xfrm>
            <a:off x="396110" y="1679566"/>
            <a:ext cx="299502" cy="299502"/>
          </a:xfrm>
          <a:prstGeom prst="rect">
            <a:avLst/>
          </a:prstGeom>
        </p:spPr>
      </p:pic>
      <p:sp>
        <p:nvSpPr>
          <p:cNvPr id="12" name="Google Shape;520;p37"/>
          <p:cNvSpPr txBox="1">
            <a:spLocks/>
          </p:cNvSpPr>
          <p:nvPr/>
        </p:nvSpPr>
        <p:spPr>
          <a:xfrm>
            <a:off x="695612" y="1620279"/>
            <a:ext cx="3484501"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dirty="0" smtClean="0">
                <a:latin typeface="Barlow Semi Condensed Medium" panose="020B0604020202020204" charset="0"/>
              </a:rPr>
              <a:t>Safe RL:</a:t>
            </a:r>
          </a:p>
          <a:p>
            <a:pPr marL="0" lvl="0" indent="0" algn="ctr">
              <a:spcAft>
                <a:spcPts val="1600"/>
              </a:spcAft>
            </a:pPr>
            <a:r>
              <a:rPr lang="en-GB" smtClean="0"/>
              <a:t>ATM is </a:t>
            </a:r>
            <a:r>
              <a:rPr lang="en-GB" dirty="0"/>
              <a:t>safety critical, therefore it is important to work on models that have guaranteed solutions</a:t>
            </a:r>
          </a:p>
          <a:p>
            <a:pPr marL="0" indent="0">
              <a:spcAft>
                <a:spcPts val="1600"/>
              </a:spcAft>
            </a:pPr>
            <a:endParaRPr lang="en" b="1" dirty="0" smtClean="0">
              <a:latin typeface="Barlow Semi Condensed Medium" panose="020B0604020202020204" charset="0"/>
            </a:endParaRPr>
          </a:p>
          <a:p>
            <a:pPr marL="0" indent="0">
              <a:spcAft>
                <a:spcPts val="1600"/>
              </a:spcAft>
            </a:pPr>
            <a:endParaRPr lang="en" b="1" dirty="0" smtClean="0">
              <a:latin typeface="Barlow Semi Condensed Medium" panose="020B0604020202020204" charset="0"/>
            </a:endParaRPr>
          </a:p>
        </p:txBody>
      </p:sp>
    </p:spTree>
    <p:extLst>
      <p:ext uri="{BB962C8B-B14F-4D97-AF65-F5344CB8AC3E}">
        <p14:creationId xmlns:p14="http://schemas.microsoft.com/office/powerpoint/2010/main" val="18618002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1" name="Google Shape;521;p37"/>
          <p:cNvSpPr txBox="1">
            <a:spLocks noGrp="1"/>
          </p:cNvSpPr>
          <p:nvPr>
            <p:ph type="ctrTitle"/>
          </p:nvPr>
        </p:nvSpPr>
        <p:spPr>
          <a:xfrm>
            <a:off x="886551" y="122674"/>
            <a:ext cx="6633620" cy="9696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3200" smtClean="0"/>
              <a:t>Acknowledgment</a:t>
            </a:r>
            <a:endParaRPr sz="3200" dirty="0"/>
          </a:p>
        </p:txBody>
      </p:sp>
      <p:sp>
        <p:nvSpPr>
          <p:cNvPr id="9" name="Google Shape;487;p33"/>
          <p:cNvSpPr txBox="1">
            <a:spLocks/>
          </p:cNvSpPr>
          <p:nvPr/>
        </p:nvSpPr>
        <p:spPr>
          <a:xfrm>
            <a:off x="1610674" y="2049405"/>
            <a:ext cx="5185374" cy="577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rgbClr val="434343"/>
              </a:buClr>
              <a:buSzPts val="1400"/>
              <a:buFont typeface="Roboto Condensed Light"/>
              <a:buNone/>
              <a:defRPr sz="14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ctr" rtl="0">
              <a:lnSpc>
                <a:spcPct val="100000"/>
              </a:lnSpc>
              <a:spcBef>
                <a:spcPts val="1600"/>
              </a:spcBef>
              <a:spcAft>
                <a:spcPts val="0"/>
              </a:spcAft>
              <a:buClr>
                <a:srgbClr val="434343"/>
              </a:buClr>
              <a:buSzPts val="1400"/>
              <a:buFont typeface="Roboto Condensed Light"/>
              <a:buNone/>
              <a:defRPr sz="14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ctr" rtl="0">
              <a:lnSpc>
                <a:spcPct val="100000"/>
              </a:lnSpc>
              <a:spcBef>
                <a:spcPts val="1600"/>
              </a:spcBef>
              <a:spcAft>
                <a:spcPts val="0"/>
              </a:spcAft>
              <a:buClr>
                <a:srgbClr val="434343"/>
              </a:buClr>
              <a:buSzPts val="1400"/>
              <a:buFont typeface="Roboto Condensed Light"/>
              <a:buNone/>
              <a:defRPr sz="14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ctr" rtl="0">
              <a:lnSpc>
                <a:spcPct val="100000"/>
              </a:lnSpc>
              <a:spcBef>
                <a:spcPts val="1600"/>
              </a:spcBef>
              <a:spcAft>
                <a:spcPts val="0"/>
              </a:spcAft>
              <a:buClr>
                <a:srgbClr val="434343"/>
              </a:buClr>
              <a:buSzPts val="1400"/>
              <a:buFont typeface="Roboto Condensed Light"/>
              <a:buNone/>
              <a:defRPr sz="14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ctr" rtl="0">
              <a:lnSpc>
                <a:spcPct val="100000"/>
              </a:lnSpc>
              <a:spcBef>
                <a:spcPts val="1600"/>
              </a:spcBef>
              <a:spcAft>
                <a:spcPts val="0"/>
              </a:spcAft>
              <a:buClr>
                <a:srgbClr val="434343"/>
              </a:buClr>
              <a:buSzPts val="1400"/>
              <a:buFont typeface="Roboto Condensed Light"/>
              <a:buNone/>
              <a:defRPr sz="14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ctr" rtl="0">
              <a:lnSpc>
                <a:spcPct val="100000"/>
              </a:lnSpc>
              <a:spcBef>
                <a:spcPts val="1600"/>
              </a:spcBef>
              <a:spcAft>
                <a:spcPts val="0"/>
              </a:spcAft>
              <a:buClr>
                <a:srgbClr val="434343"/>
              </a:buClr>
              <a:buSzPts val="1400"/>
              <a:buFont typeface="Roboto Condensed Light"/>
              <a:buNone/>
              <a:defRPr sz="14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ctr" rtl="0">
              <a:lnSpc>
                <a:spcPct val="100000"/>
              </a:lnSpc>
              <a:spcBef>
                <a:spcPts val="1600"/>
              </a:spcBef>
              <a:spcAft>
                <a:spcPts val="0"/>
              </a:spcAft>
              <a:buClr>
                <a:srgbClr val="434343"/>
              </a:buClr>
              <a:buSzPts val="1400"/>
              <a:buFont typeface="Roboto Condensed Light"/>
              <a:buNone/>
              <a:defRPr sz="14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ctr" rtl="0">
              <a:lnSpc>
                <a:spcPct val="100000"/>
              </a:lnSpc>
              <a:spcBef>
                <a:spcPts val="1600"/>
              </a:spcBef>
              <a:spcAft>
                <a:spcPts val="0"/>
              </a:spcAft>
              <a:buClr>
                <a:srgbClr val="434343"/>
              </a:buClr>
              <a:buSzPts val="1400"/>
              <a:buFont typeface="Roboto Condensed Light"/>
              <a:buNone/>
              <a:defRPr sz="14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ctr" rtl="0">
              <a:lnSpc>
                <a:spcPct val="100000"/>
              </a:lnSpc>
              <a:spcBef>
                <a:spcPts val="1600"/>
              </a:spcBef>
              <a:spcAft>
                <a:spcPts val="1600"/>
              </a:spcAft>
              <a:buClr>
                <a:srgbClr val="434343"/>
              </a:buClr>
              <a:buSzPts val="1400"/>
              <a:buFont typeface="Roboto Condensed Light"/>
              <a:buNone/>
              <a:defRPr sz="14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GB" b="1" smtClean="0"/>
              <a:t>This PhD </a:t>
            </a:r>
            <a:r>
              <a:rPr lang="en-GB" b="1"/>
              <a:t>has received funding from the SESAR Joint Undertaking under the European Union’s Horizon 2020 Research and Innovation Programme under grant agreement No 783287. The opinions expressed herein reflect the authors’ view only. Under no circumstances shall the SESAR Joint Undertaking be responsible for any use that may be made of the information contained herein.</a:t>
            </a:r>
            <a:endParaRPr lang="it-IT" b="1" dirty="0"/>
          </a:p>
        </p:txBody>
      </p:sp>
    </p:spTree>
    <p:extLst>
      <p:ext uri="{BB962C8B-B14F-4D97-AF65-F5344CB8AC3E}">
        <p14:creationId xmlns:p14="http://schemas.microsoft.com/office/powerpoint/2010/main" val="8510007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66"/>
        <p:cNvGrpSpPr/>
        <p:nvPr/>
      </p:nvGrpSpPr>
      <p:grpSpPr>
        <a:xfrm>
          <a:off x="0" y="0"/>
          <a:ext cx="0" cy="0"/>
          <a:chOff x="0" y="0"/>
          <a:chExt cx="0" cy="0"/>
        </a:xfrm>
      </p:grpSpPr>
      <p:sp>
        <p:nvSpPr>
          <p:cNvPr id="667" name="Google Shape;667;p48"/>
          <p:cNvSpPr txBox="1">
            <a:spLocks noGrp="1"/>
          </p:cNvSpPr>
          <p:nvPr>
            <p:ph type="title"/>
          </p:nvPr>
        </p:nvSpPr>
        <p:spPr>
          <a:xfrm>
            <a:off x="1354950" y="1846850"/>
            <a:ext cx="6534000" cy="1449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smtClean="0"/>
              <a:t>THANK YOU!</a:t>
            </a:r>
            <a:endParaRPr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2" name="Títol 1"/>
          <p:cNvSpPr>
            <a:spLocks noGrp="1"/>
          </p:cNvSpPr>
          <p:nvPr>
            <p:ph type="ctrTitle"/>
          </p:nvPr>
        </p:nvSpPr>
        <p:spPr>
          <a:xfrm>
            <a:off x="704629" y="122945"/>
            <a:ext cx="4005681" cy="1199688"/>
          </a:xfrm>
        </p:spPr>
        <p:txBody>
          <a:bodyPr/>
          <a:lstStyle/>
          <a:p>
            <a:r>
              <a:rPr lang="en-GB" sz="3200" dirty="0" smtClean="0"/>
              <a:t>Introduction</a:t>
            </a:r>
            <a:endParaRPr lang="es-ES" sz="3200" dirty="0"/>
          </a:p>
        </p:txBody>
      </p:sp>
      <p:pic>
        <p:nvPicPr>
          <p:cNvPr id="5" name="Picture 4">
            <a:extLst>
              <a:ext uri="{FF2B5EF4-FFF2-40B4-BE49-F238E27FC236}">
                <a16:creationId xmlns:a16="http://schemas.microsoft.com/office/drawing/2014/main" id="{198E54FD-6C07-402E-BBD7-D892632F032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1000" contrast="40000"/>
                    </a14:imgEffect>
                  </a14:imgLayer>
                </a14:imgProps>
              </a:ext>
              <a:ext uri="{28A0092B-C50C-407E-A947-70E740481C1C}">
                <a14:useLocalDpi xmlns:a14="http://schemas.microsoft.com/office/drawing/2010/main" val="0"/>
              </a:ext>
            </a:extLst>
          </a:blip>
          <a:srcRect t="3301"/>
          <a:stretch/>
        </p:blipFill>
        <p:spPr>
          <a:xfrm>
            <a:off x="5370310" y="1851852"/>
            <a:ext cx="2368337" cy="2418687"/>
          </a:xfrm>
          <a:prstGeom prst="rect">
            <a:avLst/>
          </a:prstGeom>
          <a:effectLst/>
        </p:spPr>
      </p:pic>
      <p:sp>
        <p:nvSpPr>
          <p:cNvPr id="7" name="Títol 1"/>
          <p:cNvSpPr txBox="1">
            <a:spLocks/>
          </p:cNvSpPr>
          <p:nvPr/>
        </p:nvSpPr>
        <p:spPr>
          <a:xfrm>
            <a:off x="196203" y="2210743"/>
            <a:ext cx="4005681" cy="119968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3000"/>
              <a:buFont typeface="Barlow Semi Condensed SemiBold"/>
              <a:buNone/>
              <a:defRPr sz="6000" b="0" i="0" u="none" strike="noStrike" cap="none">
                <a:solidFill>
                  <a:srgbClr val="434343"/>
                </a:solidFill>
                <a:latin typeface="Barlow Semi Condensed SemiBold"/>
                <a:ea typeface="Barlow Semi Condensed SemiBold"/>
                <a:cs typeface="Barlow Semi Condensed SemiBold"/>
                <a:sym typeface="Barlow Semi Condensed SemiBold"/>
              </a:defRPr>
            </a:lvl1pPr>
            <a:lvl2pPr marR="0" lvl="1"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2pPr>
            <a:lvl3pPr marR="0" lvl="2"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3pPr>
            <a:lvl4pPr marR="0" lvl="3"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4pPr>
            <a:lvl5pPr marR="0" lvl="4"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5pPr>
            <a:lvl6pPr marR="0" lvl="5"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6pPr>
            <a:lvl7pPr marR="0" lvl="6"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7pPr>
            <a:lvl8pPr marR="0" lvl="7"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8pPr>
            <a:lvl9pPr marR="0" lvl="8"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9pPr>
          </a:lstStyle>
          <a:p>
            <a:pPr marL="171450" indent="-171450">
              <a:buFont typeface="Arial" panose="020B0604020202020204" pitchFamily="34" charset="0"/>
              <a:buChar char="•"/>
            </a:pPr>
            <a:endParaRPr lang="es-ES" sz="1800" dirty="0"/>
          </a:p>
        </p:txBody>
      </p:sp>
      <p:sp>
        <p:nvSpPr>
          <p:cNvPr id="10" name="Títol 1"/>
          <p:cNvSpPr txBox="1">
            <a:spLocks/>
          </p:cNvSpPr>
          <p:nvPr/>
        </p:nvSpPr>
        <p:spPr>
          <a:xfrm>
            <a:off x="303779" y="2210743"/>
            <a:ext cx="4982006" cy="119968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3000"/>
              <a:buFont typeface="Barlow Semi Condensed SemiBold"/>
              <a:buNone/>
              <a:defRPr sz="6000" b="0" i="0" u="none" strike="noStrike" cap="none">
                <a:solidFill>
                  <a:srgbClr val="434343"/>
                </a:solidFill>
                <a:latin typeface="Barlow Semi Condensed SemiBold"/>
                <a:ea typeface="Barlow Semi Condensed SemiBold"/>
                <a:cs typeface="Barlow Semi Condensed SemiBold"/>
                <a:sym typeface="Barlow Semi Condensed SemiBold"/>
              </a:defRPr>
            </a:lvl1pPr>
            <a:lvl2pPr marR="0" lvl="1"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2pPr>
            <a:lvl3pPr marR="0" lvl="2"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3pPr>
            <a:lvl4pPr marR="0" lvl="3"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4pPr>
            <a:lvl5pPr marR="0" lvl="4"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5pPr>
            <a:lvl6pPr marR="0" lvl="5"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6pPr>
            <a:lvl7pPr marR="0" lvl="6"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7pPr>
            <a:lvl8pPr marR="0" lvl="7"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8pPr>
            <a:lvl9pPr marR="0" lvl="8" algn="r" rtl="0">
              <a:lnSpc>
                <a:spcPct val="100000"/>
              </a:lnSpc>
              <a:spcBef>
                <a:spcPts val="0"/>
              </a:spcBef>
              <a:spcAft>
                <a:spcPts val="0"/>
              </a:spcAft>
              <a:buClr>
                <a:srgbClr val="434343"/>
              </a:buClr>
              <a:buSzPts val="2400"/>
              <a:buFont typeface="Barlow Semi Condensed"/>
              <a:buNone/>
              <a:defRPr sz="2400" b="1" i="0" u="none" strike="noStrike" cap="none">
                <a:solidFill>
                  <a:srgbClr val="434343"/>
                </a:solidFill>
                <a:latin typeface="Barlow Semi Condensed"/>
                <a:ea typeface="Barlow Semi Condensed"/>
                <a:cs typeface="Barlow Semi Condensed"/>
                <a:sym typeface="Barlow Semi Condensed"/>
              </a:defRPr>
            </a:lvl9pPr>
          </a:lstStyle>
          <a:p>
            <a:pPr algn="just">
              <a:lnSpc>
                <a:spcPct val="150000"/>
              </a:lnSpc>
            </a:pPr>
            <a:r>
              <a:rPr lang="en-GB" sz="1600" dirty="0" smtClean="0"/>
              <a:t>ATM ensures that aircraft fly safely</a:t>
            </a:r>
          </a:p>
          <a:p>
            <a:pPr algn="just">
              <a:lnSpc>
                <a:spcPct val="150000"/>
              </a:lnSpc>
            </a:pPr>
            <a:r>
              <a:rPr lang="en-GB" sz="1600" dirty="0" smtClean="0"/>
              <a:t>Safety through minimum pairwise separation</a:t>
            </a:r>
          </a:p>
          <a:p>
            <a:pPr algn="just">
              <a:lnSpc>
                <a:spcPct val="150000"/>
              </a:lnSpc>
            </a:pPr>
            <a:r>
              <a:rPr lang="en-GB" sz="1600" dirty="0" smtClean="0"/>
              <a:t>Guaranteed by controllers at tactical level</a:t>
            </a:r>
          </a:p>
          <a:p>
            <a:pPr algn="just">
              <a:lnSpc>
                <a:spcPct val="150000"/>
              </a:lnSpc>
            </a:pPr>
            <a:r>
              <a:rPr lang="en-GB" sz="1600" dirty="0" smtClean="0"/>
              <a:t>Decision support tools as a pillar of automation</a:t>
            </a:r>
            <a:endParaRPr lang="es-ES" sz="1600" dirty="0"/>
          </a:p>
        </p:txBody>
      </p:sp>
    </p:spTree>
    <p:extLst>
      <p:ext uri="{BB962C8B-B14F-4D97-AF65-F5344CB8AC3E}">
        <p14:creationId xmlns:p14="http://schemas.microsoft.com/office/powerpoint/2010/main" val="10016359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582"/>
        <p:cNvGrpSpPr/>
        <p:nvPr/>
      </p:nvGrpSpPr>
      <p:grpSpPr>
        <a:xfrm>
          <a:off x="0" y="0"/>
          <a:ext cx="0" cy="0"/>
          <a:chOff x="0" y="0"/>
          <a:chExt cx="0" cy="0"/>
        </a:xfrm>
      </p:grpSpPr>
      <p:sp>
        <p:nvSpPr>
          <p:cNvPr id="583" name="Google Shape;583;p41"/>
          <p:cNvSpPr txBox="1">
            <a:spLocks noGrp="1"/>
          </p:cNvSpPr>
          <p:nvPr>
            <p:ph type="subTitle" idx="1"/>
          </p:nvPr>
        </p:nvSpPr>
        <p:spPr>
          <a:xfrm>
            <a:off x="1081795" y="3303050"/>
            <a:ext cx="3168900" cy="775800"/>
          </a:xfrm>
          <a:prstGeom prst="rect">
            <a:avLst/>
          </a:prstGeom>
        </p:spPr>
        <p:txBody>
          <a:bodyPr spcFirstLastPara="1" wrap="square" lIns="91425" tIns="182875" rIns="91425" bIns="0" anchor="ctr" anchorCtr="0">
            <a:noAutofit/>
          </a:bodyPr>
          <a:lstStyle/>
          <a:p>
            <a:pPr marL="0" lvl="0" indent="0">
              <a:spcAft>
                <a:spcPts val="1600"/>
              </a:spcAft>
            </a:pPr>
            <a:r>
              <a:rPr lang="en-GB" dirty="0"/>
              <a:t>Conflict resolution with Reinforcement Learning</a:t>
            </a:r>
          </a:p>
        </p:txBody>
      </p:sp>
      <p:sp>
        <p:nvSpPr>
          <p:cNvPr id="584" name="Google Shape;584;p41"/>
          <p:cNvSpPr txBox="1">
            <a:spLocks noGrp="1"/>
          </p:cNvSpPr>
          <p:nvPr>
            <p:ph type="subTitle" idx="2"/>
          </p:nvPr>
        </p:nvSpPr>
        <p:spPr>
          <a:xfrm>
            <a:off x="1081802" y="2183838"/>
            <a:ext cx="3168900" cy="775800"/>
          </a:xfrm>
          <a:prstGeom prst="rect">
            <a:avLst/>
          </a:prstGeom>
        </p:spPr>
        <p:txBody>
          <a:bodyPr spcFirstLastPara="1" wrap="square" lIns="91425" tIns="182875" rIns="91425" bIns="0" anchor="ctr" anchorCtr="0">
            <a:noAutofit/>
          </a:bodyPr>
          <a:lstStyle/>
          <a:p>
            <a:pPr marL="0" lvl="0" indent="0">
              <a:spcAft>
                <a:spcPts val="1600"/>
              </a:spcAft>
            </a:pPr>
            <a:r>
              <a:rPr lang="en-GB" dirty="0" smtClean="0"/>
              <a:t>Can learning improve conflict resolution?</a:t>
            </a:r>
            <a:endParaRPr lang="en-GB" dirty="0"/>
          </a:p>
        </p:txBody>
      </p:sp>
      <p:sp>
        <p:nvSpPr>
          <p:cNvPr id="585" name="Google Shape;585;p41"/>
          <p:cNvSpPr txBox="1">
            <a:spLocks noGrp="1"/>
          </p:cNvSpPr>
          <p:nvPr>
            <p:ph type="subTitle" idx="3"/>
          </p:nvPr>
        </p:nvSpPr>
        <p:spPr>
          <a:xfrm>
            <a:off x="1081811" y="1064650"/>
            <a:ext cx="3168900" cy="775800"/>
          </a:xfrm>
          <a:prstGeom prst="rect">
            <a:avLst/>
          </a:prstGeom>
        </p:spPr>
        <p:txBody>
          <a:bodyPr spcFirstLastPara="1" wrap="square" lIns="91425" tIns="182875" rIns="91425" bIns="0" anchor="ctr" anchorCtr="0">
            <a:noAutofit/>
          </a:bodyPr>
          <a:lstStyle/>
          <a:p>
            <a:pPr marL="0" lvl="0" indent="0" algn="r" rtl="0">
              <a:spcBef>
                <a:spcPts val="0"/>
              </a:spcBef>
              <a:spcAft>
                <a:spcPts val="1600"/>
              </a:spcAft>
              <a:buNone/>
            </a:pPr>
            <a:r>
              <a:rPr lang="en" dirty="0" smtClean="0"/>
              <a:t>Following the path set by AGENT</a:t>
            </a:r>
            <a:endParaRPr dirty="0"/>
          </a:p>
        </p:txBody>
      </p:sp>
      <p:sp>
        <p:nvSpPr>
          <p:cNvPr id="608" name="Google Shape;608;p41"/>
          <p:cNvSpPr txBox="1">
            <a:spLocks noGrp="1"/>
          </p:cNvSpPr>
          <p:nvPr>
            <p:ph type="ctrTitle"/>
          </p:nvPr>
        </p:nvSpPr>
        <p:spPr>
          <a:xfrm>
            <a:off x="4859069" y="1681103"/>
            <a:ext cx="3693260" cy="1335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b="1" dirty="0" smtClean="0"/>
              <a:t>MAIN OBJECTIVE: </a:t>
            </a:r>
            <a:br>
              <a:rPr lang="en" sz="3200" b="1" dirty="0" smtClean="0"/>
            </a:br>
            <a:r>
              <a:rPr lang="en" sz="1600" dirty="0" smtClean="0"/>
              <a:t>Assist controllers in their conlict resolution duties</a:t>
            </a:r>
            <a:endParaRPr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9"/>
        <p:cNvGrpSpPr/>
        <p:nvPr/>
      </p:nvGrpSpPr>
      <p:grpSpPr>
        <a:xfrm>
          <a:off x="0" y="0"/>
          <a:ext cx="0" cy="0"/>
          <a:chOff x="0" y="0"/>
          <a:chExt cx="0" cy="0"/>
        </a:xfrm>
      </p:grpSpPr>
      <p:sp>
        <p:nvSpPr>
          <p:cNvPr id="620" name="Google Shape;620;p43"/>
          <p:cNvSpPr txBox="1">
            <a:spLocks noGrp="1"/>
          </p:cNvSpPr>
          <p:nvPr>
            <p:ph type="title"/>
          </p:nvPr>
        </p:nvSpPr>
        <p:spPr>
          <a:xfrm>
            <a:off x="2896819" y="1592877"/>
            <a:ext cx="5600283" cy="1694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mtClean="0"/>
              <a:t>Conflict Resolution as Multi-Agent RL</a:t>
            </a:r>
            <a:endParaRPr dirty="0"/>
          </a:p>
        </p:txBody>
      </p:sp>
      <p:sp>
        <p:nvSpPr>
          <p:cNvPr id="621" name="Google Shape;621;p43"/>
          <p:cNvSpPr txBox="1">
            <a:spLocks noGrp="1"/>
          </p:cNvSpPr>
          <p:nvPr>
            <p:ph type="subTitle" idx="1"/>
          </p:nvPr>
        </p:nvSpPr>
        <p:spPr>
          <a:xfrm>
            <a:off x="4578850" y="3362050"/>
            <a:ext cx="3845100" cy="394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And some issues</a:t>
            </a:r>
            <a:endParaRPr dirty="0"/>
          </a:p>
          <a:p>
            <a:pPr marL="0" lvl="0" indent="0" algn="l" rtl="0">
              <a:spcBef>
                <a:spcPts val="0"/>
              </a:spcBef>
              <a:spcAft>
                <a:spcPts val="0"/>
              </a:spcAft>
              <a:buNone/>
            </a:pPr>
            <a:endParaRPr dirty="0"/>
          </a:p>
        </p:txBody>
      </p:sp>
      <p:sp>
        <p:nvSpPr>
          <p:cNvPr id="622" name="Google Shape;622;p43"/>
          <p:cNvSpPr txBox="1">
            <a:spLocks noGrp="1"/>
          </p:cNvSpPr>
          <p:nvPr>
            <p:ph type="title" idx="2"/>
          </p:nvPr>
        </p:nvSpPr>
        <p:spPr>
          <a:xfrm>
            <a:off x="6323650" y="315950"/>
            <a:ext cx="2100300" cy="9795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02</a:t>
            </a:r>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ctrTitle"/>
          </p:nvPr>
        </p:nvSpPr>
        <p:spPr>
          <a:xfrm>
            <a:off x="816644" y="297512"/>
            <a:ext cx="6416780" cy="969600"/>
          </a:xfrm>
        </p:spPr>
        <p:txBody>
          <a:bodyPr/>
          <a:lstStyle/>
          <a:p>
            <a:r>
              <a:rPr lang="en-GB" sz="2400" smtClean="0"/>
              <a:t>Towards Conflict Resolution with Deep Multi-Agent Reinforcement </a:t>
            </a:r>
            <a:r>
              <a:rPr lang="en-GB" sz="2400" smtClean="0"/>
              <a:t>Learning</a:t>
            </a:r>
            <a:endParaRPr lang="es-ES" sz="2400"/>
          </a:p>
        </p:txBody>
      </p:sp>
      <p:sp>
        <p:nvSpPr>
          <p:cNvPr id="4" name="Google Shape;520;p37"/>
          <p:cNvSpPr txBox="1">
            <a:spLocks noGrp="1"/>
          </p:cNvSpPr>
          <p:nvPr>
            <p:ph type="subTitle" idx="1"/>
          </p:nvPr>
        </p:nvSpPr>
        <p:spPr>
          <a:xfrm>
            <a:off x="54237" y="1635623"/>
            <a:ext cx="4618502" cy="717578"/>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smtClean="0">
                <a:latin typeface="Barlow Semi Condensed Medium" panose="020B0604020202020204" charset="0"/>
              </a:rPr>
              <a:t>Formalize the Markov Decision Process:</a:t>
            </a:r>
          </a:p>
          <a:p>
            <a:pPr marL="285750" lvl="0" indent="-285750" algn="l" rtl="0">
              <a:spcBef>
                <a:spcPts val="0"/>
              </a:spcBef>
              <a:spcAft>
                <a:spcPts val="1600"/>
              </a:spcAft>
              <a:buFont typeface="Arial" panose="020B0604020202020204" pitchFamily="34" charset="0"/>
              <a:buChar char="•"/>
            </a:pPr>
            <a:r>
              <a:rPr lang="en" smtClean="0">
                <a:latin typeface="Barlow Semi Condensed Medium" panose="020B0604020202020204" charset="0"/>
              </a:rPr>
              <a:t>Action Space</a:t>
            </a:r>
          </a:p>
          <a:p>
            <a:pPr marL="285750" lvl="0" indent="-285750" algn="l" rtl="0">
              <a:spcBef>
                <a:spcPts val="0"/>
              </a:spcBef>
              <a:spcAft>
                <a:spcPts val="1600"/>
              </a:spcAft>
              <a:buFont typeface="Arial" panose="020B0604020202020204" pitchFamily="34" charset="0"/>
              <a:buChar char="•"/>
            </a:pPr>
            <a:r>
              <a:rPr lang="en" smtClean="0">
                <a:latin typeface="Barlow Semi Condensed Medium" panose="020B0604020202020204" charset="0"/>
              </a:rPr>
              <a:t>State Space</a:t>
            </a:r>
          </a:p>
          <a:p>
            <a:pPr marL="285750" lvl="0" indent="-285750" algn="l" rtl="0">
              <a:spcBef>
                <a:spcPts val="0"/>
              </a:spcBef>
              <a:spcAft>
                <a:spcPts val="1600"/>
              </a:spcAft>
              <a:buFont typeface="Arial" panose="020B0604020202020204" pitchFamily="34" charset="0"/>
              <a:buChar char="•"/>
            </a:pPr>
            <a:r>
              <a:rPr lang="en" smtClean="0">
                <a:latin typeface="Barlow Semi Condensed Medium" panose="020B0604020202020204" charset="0"/>
              </a:rPr>
              <a:t>Reward </a:t>
            </a:r>
            <a:r>
              <a:rPr lang="en" smtClean="0">
                <a:latin typeface="Barlow Semi Condensed Medium" panose="020B0604020202020204" charset="0"/>
              </a:rPr>
              <a:t>Function</a:t>
            </a:r>
          </a:p>
          <a:p>
            <a:pPr marL="285750" lvl="0" indent="-285750" algn="l" rtl="0">
              <a:spcBef>
                <a:spcPts val="0"/>
              </a:spcBef>
              <a:spcAft>
                <a:spcPts val="1600"/>
              </a:spcAft>
              <a:buFont typeface="Arial" panose="020B0604020202020204" pitchFamily="34" charset="0"/>
              <a:buChar char="•"/>
            </a:pPr>
            <a:r>
              <a:rPr lang="en" smtClean="0">
                <a:latin typeface="Barlow Semi Condensed Medium" panose="020B0604020202020204" charset="0"/>
              </a:rPr>
              <a:t>Goal State</a:t>
            </a:r>
          </a:p>
          <a:p>
            <a:pPr marL="285750" lvl="0" indent="-285750" algn="l" rtl="0">
              <a:spcBef>
                <a:spcPts val="0"/>
              </a:spcBef>
              <a:spcAft>
                <a:spcPts val="1600"/>
              </a:spcAft>
              <a:buFont typeface="Arial" panose="020B0604020202020204" pitchFamily="34" charset="0"/>
              <a:buChar char="•"/>
            </a:pPr>
            <a:r>
              <a:rPr lang="en" smtClean="0">
                <a:latin typeface="Barlow Semi Condensed Medium" panose="020B0604020202020204" charset="0"/>
              </a:rPr>
              <a:t>Partially Observable</a:t>
            </a:r>
            <a:endParaRPr lang="en" smtClean="0">
              <a:latin typeface="Barlow Semi Condensed Medium" panose="020B0604020202020204" charset="0"/>
            </a:endParaRPr>
          </a:p>
          <a:p>
            <a:pPr marL="0" lvl="0" indent="0" algn="l" rtl="0">
              <a:spcBef>
                <a:spcPts val="0"/>
              </a:spcBef>
              <a:spcAft>
                <a:spcPts val="1600"/>
              </a:spcAft>
              <a:buNone/>
            </a:pPr>
            <a:endParaRPr lang="en" b="1" dirty="0" smtClean="0">
              <a:latin typeface="Barlow Semi Condensed Medium" panose="020B0604020202020204" charset="0"/>
            </a:endParaRPr>
          </a:p>
        </p:txBody>
      </p:sp>
      <p:sp>
        <p:nvSpPr>
          <p:cNvPr id="5" name="Google Shape;520;p37"/>
          <p:cNvSpPr txBox="1">
            <a:spLocks/>
          </p:cNvSpPr>
          <p:nvPr/>
        </p:nvSpPr>
        <p:spPr>
          <a:xfrm>
            <a:off x="3953446" y="1572433"/>
            <a:ext cx="4618502"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smtClean="0">
                <a:latin typeface="Barlow Semi Condensed Medium" panose="020B0604020202020204" charset="0"/>
              </a:rPr>
              <a:t>Learning Algorithm:</a:t>
            </a:r>
          </a:p>
          <a:p>
            <a:pPr marL="285750" indent="-285750">
              <a:spcAft>
                <a:spcPts val="1600"/>
              </a:spcAft>
              <a:buFont typeface="Arial" panose="020B0604020202020204" pitchFamily="34" charset="0"/>
              <a:buChar char="•"/>
            </a:pPr>
            <a:r>
              <a:rPr lang="en" smtClean="0">
                <a:latin typeface="Barlow Semi Condensed Medium" panose="020B0604020202020204" charset="0"/>
              </a:rPr>
              <a:t>Multi-Agent Deep Deterministic Policy Gradient (MADDPG)</a:t>
            </a:r>
          </a:p>
          <a:p>
            <a:pPr marL="0" indent="0">
              <a:spcAft>
                <a:spcPts val="1600"/>
              </a:spcAft>
            </a:pPr>
            <a:endParaRPr lang="en" smtClean="0">
              <a:latin typeface="Barlow Semi Condensed Medium" panose="020B0604020202020204" charset="0"/>
            </a:endParaRPr>
          </a:p>
          <a:p>
            <a:pPr marL="0" indent="0">
              <a:spcAft>
                <a:spcPts val="1600"/>
              </a:spcAft>
            </a:pPr>
            <a:endParaRPr lang="en" b="1" dirty="0" smtClean="0">
              <a:latin typeface="Barlow Semi Condensed Medium" panose="020B0604020202020204" charset="0"/>
            </a:endParaRPr>
          </a:p>
        </p:txBody>
      </p:sp>
      <p:sp>
        <p:nvSpPr>
          <p:cNvPr id="6" name="Google Shape;520;p37"/>
          <p:cNvSpPr txBox="1">
            <a:spLocks/>
          </p:cNvSpPr>
          <p:nvPr/>
        </p:nvSpPr>
        <p:spPr>
          <a:xfrm>
            <a:off x="3953446" y="2658522"/>
            <a:ext cx="4618502"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smtClean="0">
                <a:latin typeface="Barlow Semi Condensed Medium" panose="020B0604020202020204" charset="0"/>
              </a:rPr>
              <a:t>Scenarios &amp; Training</a:t>
            </a:r>
            <a:r>
              <a:rPr lang="en" b="1" smtClean="0">
                <a:latin typeface="Barlow Semi Condensed Medium" panose="020B0604020202020204" charset="0"/>
              </a:rPr>
              <a:t>:</a:t>
            </a:r>
          </a:p>
          <a:p>
            <a:pPr marL="285750" indent="-285750">
              <a:spcAft>
                <a:spcPts val="1600"/>
              </a:spcAft>
              <a:buFont typeface="Arial" panose="020B0604020202020204" pitchFamily="34" charset="0"/>
              <a:buChar char="•"/>
            </a:pPr>
            <a:r>
              <a:rPr lang="en" smtClean="0">
                <a:latin typeface="Barlow Semi Condensed Medium" panose="020B0604020202020204" charset="0"/>
              </a:rPr>
              <a:t>Episode lasted 20 minutes</a:t>
            </a:r>
          </a:p>
          <a:p>
            <a:pPr marL="285750" indent="-285750">
              <a:spcAft>
                <a:spcPts val="1600"/>
              </a:spcAft>
              <a:buFont typeface="Arial" panose="020B0604020202020204" pitchFamily="34" charset="0"/>
              <a:buChar char="•"/>
            </a:pPr>
            <a:r>
              <a:rPr lang="en" smtClean="0">
                <a:latin typeface="Barlow Semi Condensed Medium" panose="020B0604020202020204" charset="0"/>
              </a:rPr>
              <a:t>Pairwise conflicts with surrounding traffic</a:t>
            </a:r>
          </a:p>
          <a:p>
            <a:pPr marL="285750" indent="-285750">
              <a:spcAft>
                <a:spcPts val="1600"/>
              </a:spcAft>
              <a:buFont typeface="Arial" panose="020B0604020202020204" pitchFamily="34" charset="0"/>
              <a:buChar char="•"/>
            </a:pPr>
            <a:r>
              <a:rPr lang="en" smtClean="0">
                <a:latin typeface="Barlow Semi Condensed Medium" panose="020B0604020202020204" charset="0"/>
              </a:rPr>
              <a:t>Agents take an action every 15 seconds</a:t>
            </a:r>
          </a:p>
          <a:p>
            <a:pPr marL="285750" indent="-285750">
              <a:spcAft>
                <a:spcPts val="1600"/>
              </a:spcAft>
              <a:buFont typeface="Arial" panose="020B0604020202020204" pitchFamily="34" charset="0"/>
              <a:buChar char="•"/>
            </a:pPr>
            <a:r>
              <a:rPr lang="en" smtClean="0">
                <a:latin typeface="Barlow Semi Condensed Medium" panose="020B0604020202020204" charset="0"/>
              </a:rPr>
              <a:t>No information on environment dynamics</a:t>
            </a:r>
          </a:p>
          <a:p>
            <a:pPr marL="0" indent="0">
              <a:spcAft>
                <a:spcPts val="1600"/>
              </a:spcAft>
            </a:pPr>
            <a:endParaRPr lang="en" b="1" dirty="0" smtClean="0">
              <a:latin typeface="Barlow Semi Condensed Medium" panose="020B0604020202020204" charset="0"/>
            </a:endParaRPr>
          </a:p>
        </p:txBody>
      </p:sp>
    </p:spTree>
    <p:extLst>
      <p:ext uri="{BB962C8B-B14F-4D97-AF65-F5344CB8AC3E}">
        <p14:creationId xmlns:p14="http://schemas.microsoft.com/office/powerpoint/2010/main" val="436667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ctrTitle"/>
          </p:nvPr>
        </p:nvSpPr>
        <p:spPr>
          <a:xfrm>
            <a:off x="786907" y="453629"/>
            <a:ext cx="2958300" cy="969600"/>
          </a:xfrm>
        </p:spPr>
        <p:txBody>
          <a:bodyPr/>
          <a:lstStyle/>
          <a:p>
            <a:r>
              <a:rPr lang="en-GB" sz="2400" smtClean="0"/>
              <a:t>Action &amp; State Space</a:t>
            </a:r>
            <a:endParaRPr lang="es-ES" sz="2400"/>
          </a:p>
        </p:txBody>
      </p:sp>
      <p:sp>
        <p:nvSpPr>
          <p:cNvPr id="4" name="Google Shape;520;p37"/>
          <p:cNvSpPr txBox="1">
            <a:spLocks/>
          </p:cNvSpPr>
          <p:nvPr/>
        </p:nvSpPr>
        <p:spPr>
          <a:xfrm>
            <a:off x="293989" y="1699433"/>
            <a:ext cx="4618502" cy="717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1pPr>
            <a:lvl2pPr marL="914400" marR="0" lvl="1"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2pPr>
            <a:lvl3pPr marL="1371600" marR="0" lvl="2"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3pPr>
            <a:lvl4pPr marL="1828800" marR="0" lvl="3"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4pPr>
            <a:lvl5pPr marL="2286000" marR="0" lvl="4"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5pPr>
            <a:lvl6pPr marL="2743200" marR="0" lvl="5"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6pPr>
            <a:lvl7pPr marL="3200400" marR="0" lvl="6"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7pPr>
            <a:lvl8pPr marL="3657600" marR="0" lvl="7" indent="-317500" algn="l" rtl="0">
              <a:lnSpc>
                <a:spcPct val="100000"/>
              </a:lnSpc>
              <a:spcBef>
                <a:spcPts val="1600"/>
              </a:spcBef>
              <a:spcAft>
                <a:spcPts val="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8pPr>
            <a:lvl9pPr marL="4114800" marR="0" lvl="8" indent="-317500" algn="l" rtl="0">
              <a:lnSpc>
                <a:spcPct val="100000"/>
              </a:lnSpc>
              <a:spcBef>
                <a:spcPts val="1600"/>
              </a:spcBef>
              <a:spcAft>
                <a:spcPts val="1600"/>
              </a:spcAft>
              <a:buClr>
                <a:srgbClr val="434343"/>
              </a:buClr>
              <a:buSzPts val="1400"/>
              <a:buFont typeface="Roboto Condensed Light"/>
              <a:buNone/>
              <a:defRPr sz="1600" b="0" i="0" u="none" strike="noStrike" cap="none">
                <a:solidFill>
                  <a:srgbClr val="434343"/>
                </a:solidFill>
                <a:latin typeface="Roboto Condensed Light"/>
                <a:ea typeface="Roboto Condensed Light"/>
                <a:cs typeface="Roboto Condensed Light"/>
                <a:sym typeface="Roboto Condensed Light"/>
              </a:defRPr>
            </a:lvl9pPr>
          </a:lstStyle>
          <a:p>
            <a:pPr marL="0" indent="0">
              <a:spcAft>
                <a:spcPts val="1600"/>
              </a:spcAft>
            </a:pPr>
            <a:r>
              <a:rPr lang="en" b="1" smtClean="0">
                <a:latin typeface="Barlow Semi Condensed Medium" panose="020B0604020202020204" charset="0"/>
              </a:rPr>
              <a:t>Continuous action space:</a:t>
            </a:r>
          </a:p>
          <a:p>
            <a:pPr marL="285750" indent="-285750">
              <a:spcAft>
                <a:spcPts val="1600"/>
              </a:spcAft>
              <a:buFont typeface="Arial" panose="020B0604020202020204" pitchFamily="34" charset="0"/>
              <a:buChar char="•"/>
            </a:pPr>
            <a:r>
              <a:rPr lang="en" smtClean="0">
                <a:latin typeface="Barlow Semi Condensed Medium" panose="020B0604020202020204" charset="0"/>
              </a:rPr>
              <a:t>Heading chages up to 45 </a:t>
            </a:r>
          </a:p>
          <a:p>
            <a:pPr marL="285750" indent="-285750">
              <a:spcAft>
                <a:spcPts val="1600"/>
              </a:spcAft>
              <a:buFont typeface="Arial" panose="020B0604020202020204" pitchFamily="34" charset="0"/>
              <a:buChar char="•"/>
            </a:pPr>
            <a:r>
              <a:rPr lang="en" smtClean="0">
                <a:latin typeface="Barlow Semi Condensed Medium" panose="020B0604020202020204" charset="0"/>
              </a:rPr>
              <a:t>Speed changes [v – 6%; v + 3 %]</a:t>
            </a:r>
          </a:p>
          <a:p>
            <a:pPr marL="285750" indent="-285750">
              <a:spcAft>
                <a:spcPts val="1600"/>
              </a:spcAft>
              <a:buFont typeface="Arial" panose="020B0604020202020204" pitchFamily="34" charset="0"/>
              <a:buChar char="•"/>
            </a:pPr>
            <a:r>
              <a:rPr lang="en" smtClean="0">
                <a:latin typeface="Barlow Semi Condensed Medium" panose="020B0604020202020204" charset="0"/>
              </a:rPr>
              <a:t>More freedom</a:t>
            </a:r>
          </a:p>
          <a:p>
            <a:pPr marL="285750" indent="-285750">
              <a:spcAft>
                <a:spcPts val="1600"/>
              </a:spcAft>
              <a:buFont typeface="Arial" panose="020B0604020202020204" pitchFamily="34" charset="0"/>
              <a:buChar char="•"/>
            </a:pPr>
            <a:r>
              <a:rPr lang="en" smtClean="0">
                <a:latin typeface="Barlow Semi Condensed Medium" panose="020B0604020202020204" charset="0"/>
              </a:rPr>
              <a:t>No set strategies</a:t>
            </a:r>
          </a:p>
          <a:p>
            <a:pPr marL="0" indent="0">
              <a:spcAft>
                <a:spcPts val="1600"/>
              </a:spcAft>
            </a:pPr>
            <a:endParaRPr lang="en" b="1" dirty="0" smtClean="0">
              <a:latin typeface="Barlow Semi Condensed Medium" panose="020B0604020202020204" charset="0"/>
            </a:endParaRPr>
          </a:p>
        </p:txBody>
      </p:sp>
      <p:pic>
        <p:nvPicPr>
          <p:cNvPr id="5" name="Imatge 4"/>
          <p:cNvPicPr>
            <a:picLocks noChangeAspect="1"/>
          </p:cNvPicPr>
          <p:nvPr/>
        </p:nvPicPr>
        <p:blipFill>
          <a:blip r:embed="rId2">
            <a:extLst>
              <a:ext uri="{BEBA8EAE-BF5A-486C-A8C5-ECC9F3942E4B}">
                <a14:imgProps xmlns:a14="http://schemas.microsoft.com/office/drawing/2010/main">
                  <a14:imgLayer r:embed="rId3">
                    <a14:imgEffect>
                      <a14:brightnessContrast bright="-4000"/>
                    </a14:imgEffect>
                  </a14:imgLayer>
                </a14:imgProps>
              </a:ext>
            </a:extLst>
          </a:blip>
          <a:stretch>
            <a:fillRect/>
          </a:stretch>
        </p:blipFill>
        <p:spPr>
          <a:xfrm>
            <a:off x="3535900" y="1930530"/>
            <a:ext cx="4278834" cy="1902456"/>
          </a:xfrm>
          <a:prstGeom prst="rect">
            <a:avLst/>
          </a:prstGeom>
        </p:spPr>
      </p:pic>
    </p:spTree>
    <p:extLst>
      <p:ext uri="{BB962C8B-B14F-4D97-AF65-F5344CB8AC3E}">
        <p14:creationId xmlns:p14="http://schemas.microsoft.com/office/powerpoint/2010/main" val="3698456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ctrTitle"/>
          </p:nvPr>
        </p:nvSpPr>
        <p:spPr>
          <a:xfrm>
            <a:off x="720000" y="390908"/>
            <a:ext cx="2958300" cy="969600"/>
          </a:xfrm>
        </p:spPr>
        <p:txBody>
          <a:bodyPr/>
          <a:lstStyle/>
          <a:p>
            <a:r>
              <a:rPr lang="en-GB" sz="2400" smtClean="0"/>
              <a:t>Reward Function</a:t>
            </a:r>
            <a:endParaRPr lang="es-ES" sz="2400"/>
          </a:p>
        </p:txBody>
      </p:sp>
      <p:sp>
        <p:nvSpPr>
          <p:cNvPr id="3" name="Subtítol 2"/>
          <p:cNvSpPr>
            <a:spLocks noGrp="1"/>
          </p:cNvSpPr>
          <p:nvPr>
            <p:ph type="subTitle" idx="1"/>
          </p:nvPr>
        </p:nvSpPr>
        <p:spPr>
          <a:xfrm>
            <a:off x="1818816" y="2049236"/>
            <a:ext cx="4073400" cy="1693200"/>
          </a:xfrm>
        </p:spPr>
        <p:txBody>
          <a:bodyPr/>
          <a:lstStyle/>
          <a:p>
            <a:r>
              <a:rPr lang="en-GB" b="1" smtClean="0"/>
              <a:t>Factors:</a:t>
            </a:r>
          </a:p>
          <a:p>
            <a:pPr>
              <a:buFont typeface="Arial" panose="020B0604020202020204" pitchFamily="34" charset="0"/>
              <a:buChar char="•"/>
            </a:pPr>
            <a:r>
              <a:rPr lang="en-GB" smtClean="0"/>
              <a:t>Time until LOSS and CPA</a:t>
            </a:r>
          </a:p>
          <a:p>
            <a:pPr>
              <a:buFont typeface="Arial" panose="020B0604020202020204" pitchFamily="34" charset="0"/>
              <a:buChar char="•"/>
            </a:pPr>
            <a:r>
              <a:rPr lang="en-GB" smtClean="0"/>
              <a:t>Diference from track and optimal speed</a:t>
            </a:r>
          </a:p>
          <a:p>
            <a:pPr>
              <a:buFont typeface="Arial" panose="020B0604020202020204" pitchFamily="34" charset="0"/>
              <a:buChar char="•"/>
            </a:pPr>
            <a:r>
              <a:rPr lang="en-GB" smtClean="0"/>
              <a:t>Fuel consumption</a:t>
            </a:r>
          </a:p>
          <a:p>
            <a:pPr>
              <a:buFont typeface="Arial" panose="020B0604020202020204" pitchFamily="34" charset="0"/>
              <a:buChar char="•"/>
            </a:pPr>
            <a:r>
              <a:rPr lang="en-GB" smtClean="0"/>
              <a:t>New </a:t>
            </a:r>
            <a:r>
              <a:rPr lang="en-GB" smtClean="0"/>
              <a:t>conflicts (OpenAP)</a:t>
            </a:r>
            <a:endParaRPr lang="en-GB" smtClean="0"/>
          </a:p>
          <a:p>
            <a:pPr>
              <a:buFont typeface="Arial" panose="020B0604020202020204" pitchFamily="34" charset="0"/>
              <a:buChar char="•"/>
            </a:pPr>
            <a:r>
              <a:rPr lang="en-GB" smtClean="0"/>
              <a:t>Airspace </a:t>
            </a:r>
            <a:r>
              <a:rPr lang="en-GB" smtClean="0"/>
              <a:t>complexity (Aerial Ecosystems)</a:t>
            </a:r>
            <a:endParaRPr lang="es-ES"/>
          </a:p>
        </p:txBody>
      </p:sp>
    </p:spTree>
    <p:extLst>
      <p:ext uri="{BB962C8B-B14F-4D97-AF65-F5344CB8AC3E}">
        <p14:creationId xmlns:p14="http://schemas.microsoft.com/office/powerpoint/2010/main" val="1454650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Annual Report General by Slidesgo">
  <a:themeElements>
    <a:clrScheme name="Simple Light">
      <a:dk1>
        <a:srgbClr val="434343"/>
      </a:dk1>
      <a:lt1>
        <a:srgbClr val="666666"/>
      </a:lt1>
      <a:dk2>
        <a:srgbClr val="999999"/>
      </a:dk2>
      <a:lt2>
        <a:srgbClr val="CCCCCC"/>
      </a:lt2>
      <a:accent1>
        <a:srgbClr val="F3F3F3"/>
      </a:accent1>
      <a:accent2>
        <a:srgbClr val="434343"/>
      </a:accent2>
      <a:accent3>
        <a:srgbClr val="666666"/>
      </a:accent3>
      <a:accent4>
        <a:srgbClr val="999999"/>
      </a:accent4>
      <a:accent5>
        <a:srgbClr val="F3F3F3"/>
      </a:accent5>
      <a:accent6>
        <a:srgbClr val="434343"/>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11153</TotalTime>
  <Words>991</Words>
  <Application>Microsoft Office PowerPoint</Application>
  <PresentationFormat>Presentació en pantalla (16:9)</PresentationFormat>
  <Paragraphs>148</Paragraphs>
  <Slides>34</Slides>
  <Notes>21</Notes>
  <HiddenSlides>0</HiddenSlides>
  <MMClips>0</MMClips>
  <ScaleCrop>false</ScaleCrop>
  <HeadingPairs>
    <vt:vector size="6" baseType="variant">
      <vt:variant>
        <vt:lpstr>Tipus de lletra utilitzats</vt:lpstr>
      </vt:variant>
      <vt:variant>
        <vt:i4>11</vt:i4>
      </vt:variant>
      <vt:variant>
        <vt:lpstr>Tema</vt:lpstr>
      </vt:variant>
      <vt:variant>
        <vt:i4>1</vt:i4>
      </vt:variant>
      <vt:variant>
        <vt:lpstr>Títols de les diapositives</vt:lpstr>
      </vt:variant>
      <vt:variant>
        <vt:i4>34</vt:i4>
      </vt:variant>
    </vt:vector>
  </HeadingPairs>
  <TitlesOfParts>
    <vt:vector size="46" baseType="lpstr">
      <vt:lpstr>Cambria Math</vt:lpstr>
      <vt:lpstr>Bahiana</vt:lpstr>
      <vt:lpstr>Barlow Semi Condensed</vt:lpstr>
      <vt:lpstr>Times New Roman</vt:lpstr>
      <vt:lpstr>Fira Sans Extra Condensed Medium</vt:lpstr>
      <vt:lpstr>Arial</vt:lpstr>
      <vt:lpstr>Roboto Condensed Light</vt:lpstr>
      <vt:lpstr>Calibri</vt:lpstr>
      <vt:lpstr>Barlow Semi Condensed Medium</vt:lpstr>
      <vt:lpstr>Roboto Condensed</vt:lpstr>
      <vt:lpstr>Barlow Semi Condensed SemiBold</vt:lpstr>
      <vt:lpstr>Annual Report General by Slidesgo</vt:lpstr>
      <vt:lpstr>Machine Learning Applications to Extend AGENT’s Conflict Resolution Capabilities</vt:lpstr>
      <vt:lpstr>Conflict Resolution as Multi-Agent RL</vt:lpstr>
      <vt:lpstr>Introduction</vt:lpstr>
      <vt:lpstr>Introduction</vt:lpstr>
      <vt:lpstr>MAIN OBJECTIVE:  Assist controllers in their conlict resolution duties</vt:lpstr>
      <vt:lpstr>Conflict Resolution as Multi-Agent RL</vt:lpstr>
      <vt:lpstr>Towards Conflict Resolution with Deep Multi-Agent Reinforcement Learning</vt:lpstr>
      <vt:lpstr>Action &amp; State Space</vt:lpstr>
      <vt:lpstr>Reward Function</vt:lpstr>
      <vt:lpstr>MADDPG</vt:lpstr>
      <vt:lpstr>Results</vt:lpstr>
      <vt:lpstr>Presentació del PowerPoint</vt:lpstr>
      <vt:lpstr>Presentació del PowerPoint</vt:lpstr>
      <vt:lpstr>Presentació del PowerPoint</vt:lpstr>
      <vt:lpstr>Spatio-temporal Complexity Indicators</vt:lpstr>
      <vt:lpstr>Conflicts and Complexity</vt:lpstr>
      <vt:lpstr>Conflicts and Complexity</vt:lpstr>
      <vt:lpstr>Presentació del PowerPoint</vt:lpstr>
      <vt:lpstr>Many existing definitions</vt:lpstr>
      <vt:lpstr>Many existing definitions</vt:lpstr>
      <vt:lpstr>Many existing definitions</vt:lpstr>
      <vt:lpstr>Many existing definitions</vt:lpstr>
      <vt:lpstr>Many existing definitions</vt:lpstr>
      <vt:lpstr>A Methodology to Understand Air Traffic Complexity through Spatio-Temporal   Indicators </vt:lpstr>
      <vt:lpstr>Spatio-Temporal Complexity Indicators</vt:lpstr>
      <vt:lpstr>Simulation Scenarios</vt:lpstr>
      <vt:lpstr>Presentació del PowerPoint</vt:lpstr>
      <vt:lpstr>Miles in Trail</vt:lpstr>
      <vt:lpstr>Multi-Agent RL for Complexity Reduction</vt:lpstr>
      <vt:lpstr>Complexity Reduction</vt:lpstr>
      <vt:lpstr>Multi-Agent RL with Graph Neural Networks</vt:lpstr>
      <vt:lpstr>Important Aspects </vt:lpstr>
      <vt:lpstr>Acknowledgment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REPORT</dc:title>
  <dc:creator>ralvi</dc:creator>
  <cp:lastModifiedBy>Ralvi Isufaj</cp:lastModifiedBy>
  <cp:revision>83</cp:revision>
  <dcterms:modified xsi:type="dcterms:W3CDTF">2021-08-31T18:01:59Z</dcterms:modified>
</cp:coreProperties>
</file>